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9" r:id="rId3"/>
    <p:sldId id="260" r:id="rId4"/>
    <p:sldId id="264" r:id="rId5"/>
    <p:sldId id="261" r:id="rId6"/>
    <p:sldId id="262" r:id="rId7"/>
    <p:sldId id="263" r:id="rId8"/>
    <p:sldId id="265" r:id="rId9"/>
    <p:sldId id="266" r:id="rId10"/>
    <p:sldId id="267"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DC4"/>
    <a:srgbClr val="72E9F0"/>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DB2124-B53E-4A32-9A46-460618366E4D}" v="11" dt="2021-04-13T19:58:52.991"/>
    <p1510:client id="{B0864E81-FB1F-48F3-822B-39DDDF4E5FC3}" v="54" dt="2021-04-13T19:54:45.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essard" userId="S::sales5@ulaval.ca::8410eb50-605f-4edd-8c5b-399930ab868d" providerId="AD" clId="Web-{26DB2124-B53E-4A32-9A46-460618366E4D}"/>
    <pc:docChg chg="modSld">
      <pc:chgData name="Sarah Lessard" userId="S::sales5@ulaval.ca::8410eb50-605f-4edd-8c5b-399930ab868d" providerId="AD" clId="Web-{26DB2124-B53E-4A32-9A46-460618366E4D}" dt="2021-04-13T19:58:45.975" v="2" actId="20577"/>
      <pc:docMkLst>
        <pc:docMk/>
      </pc:docMkLst>
      <pc:sldChg chg="modSp">
        <pc:chgData name="Sarah Lessard" userId="S::sales5@ulaval.ca::8410eb50-605f-4edd-8c5b-399930ab868d" providerId="AD" clId="Web-{26DB2124-B53E-4A32-9A46-460618366E4D}" dt="2021-04-13T19:58:45.975" v="2" actId="20577"/>
        <pc:sldMkLst>
          <pc:docMk/>
          <pc:sldMk cId="923008474" sldId="256"/>
        </pc:sldMkLst>
        <pc:spChg chg="mod">
          <ac:chgData name="Sarah Lessard" userId="S::sales5@ulaval.ca::8410eb50-605f-4edd-8c5b-399930ab868d" providerId="AD" clId="Web-{26DB2124-B53E-4A32-9A46-460618366E4D}" dt="2021-04-13T19:58:45.975" v="2" actId="20577"/>
          <ac:spMkLst>
            <pc:docMk/>
            <pc:sldMk cId="923008474" sldId="256"/>
            <ac:spMk id="2" creationId="{A0C43AE1-C9D3-D54E-AFC9-DF184AAB8F61}"/>
          </ac:spMkLst>
        </pc:spChg>
      </pc:sldChg>
    </pc:docChg>
  </pc:docChgLst>
  <pc:docChgLst>
    <pc:chgData name="Joée Lachapelle" userId="S::jolac169@ulaval.ca::9a1b9941-cd17-4b7c-9d42-7a00ef165d4a" providerId="AD" clId="Web-{2184D5E8-D1E9-4996-BC0A-AF64DC492CFF}"/>
    <pc:docChg chg="modSld">
      <pc:chgData name="Joée Lachapelle" userId="S::jolac169@ulaval.ca::9a1b9941-cd17-4b7c-9d42-7a00ef165d4a" providerId="AD" clId="Web-{2184D5E8-D1E9-4996-BC0A-AF64DC492CFF}" dt="2021-04-12T15:17:06.774" v="19" actId="1076"/>
      <pc:docMkLst>
        <pc:docMk/>
      </pc:docMkLst>
      <pc:sldChg chg="modSp">
        <pc:chgData name="Joée Lachapelle" userId="S::jolac169@ulaval.ca::9a1b9941-cd17-4b7c-9d42-7a00ef165d4a" providerId="AD" clId="Web-{2184D5E8-D1E9-4996-BC0A-AF64DC492CFF}" dt="2021-04-12T15:14:17.719" v="2" actId="14100"/>
        <pc:sldMkLst>
          <pc:docMk/>
          <pc:sldMk cId="3999341114" sldId="261"/>
        </pc:sldMkLst>
        <pc:picChg chg="mod">
          <ac:chgData name="Joée Lachapelle" userId="S::jolac169@ulaval.ca::9a1b9941-cd17-4b7c-9d42-7a00ef165d4a" providerId="AD" clId="Web-{2184D5E8-D1E9-4996-BC0A-AF64DC492CFF}" dt="2021-04-12T15:14:17.719" v="2" actId="14100"/>
          <ac:picMkLst>
            <pc:docMk/>
            <pc:sldMk cId="3999341114" sldId="261"/>
            <ac:picMk id="7" creationId="{3F4343C3-8C5A-4D46-B942-19C66BBDE916}"/>
          </ac:picMkLst>
        </pc:picChg>
      </pc:sldChg>
      <pc:sldChg chg="modSp">
        <pc:chgData name="Joée Lachapelle" userId="S::jolac169@ulaval.ca::9a1b9941-cd17-4b7c-9d42-7a00ef165d4a" providerId="AD" clId="Web-{2184D5E8-D1E9-4996-BC0A-AF64DC492CFF}" dt="2021-04-12T15:17:06.774" v="19" actId="1076"/>
        <pc:sldMkLst>
          <pc:docMk/>
          <pc:sldMk cId="707163266" sldId="262"/>
        </pc:sldMkLst>
        <pc:picChg chg="mod">
          <ac:chgData name="Joée Lachapelle" userId="S::jolac169@ulaval.ca::9a1b9941-cd17-4b7c-9d42-7a00ef165d4a" providerId="AD" clId="Web-{2184D5E8-D1E9-4996-BC0A-AF64DC492CFF}" dt="2021-04-12T15:17:06.774" v="19" actId="1076"/>
          <ac:picMkLst>
            <pc:docMk/>
            <pc:sldMk cId="707163266" sldId="262"/>
            <ac:picMk id="5" creationId="{5E597D35-D8C2-4A5C-ACA2-55F4E3B9A836}"/>
          </ac:picMkLst>
        </pc:picChg>
      </pc:sldChg>
      <pc:sldChg chg="modSp">
        <pc:chgData name="Joée Lachapelle" userId="S::jolac169@ulaval.ca::9a1b9941-cd17-4b7c-9d42-7a00ef165d4a" providerId="AD" clId="Web-{2184D5E8-D1E9-4996-BC0A-AF64DC492CFF}" dt="2021-04-12T15:15:48.145" v="8" actId="14100"/>
        <pc:sldMkLst>
          <pc:docMk/>
          <pc:sldMk cId="4153816297" sldId="263"/>
        </pc:sldMkLst>
        <pc:picChg chg="mod">
          <ac:chgData name="Joée Lachapelle" userId="S::jolac169@ulaval.ca::9a1b9941-cd17-4b7c-9d42-7a00ef165d4a" providerId="AD" clId="Web-{2184D5E8-D1E9-4996-BC0A-AF64DC492CFF}" dt="2021-04-12T15:15:48.145" v="8" actId="14100"/>
          <ac:picMkLst>
            <pc:docMk/>
            <pc:sldMk cId="4153816297" sldId="263"/>
            <ac:picMk id="6" creationId="{90FDAD16-7173-4D43-A734-BBCDB087AAC4}"/>
          </ac:picMkLst>
        </pc:picChg>
      </pc:sldChg>
      <pc:sldChg chg="modSp">
        <pc:chgData name="Joée Lachapelle" userId="S::jolac169@ulaval.ca::9a1b9941-cd17-4b7c-9d42-7a00ef165d4a" providerId="AD" clId="Web-{2184D5E8-D1E9-4996-BC0A-AF64DC492CFF}" dt="2021-04-12T15:16:56.445" v="18" actId="1076"/>
        <pc:sldMkLst>
          <pc:docMk/>
          <pc:sldMk cId="720965944" sldId="265"/>
        </pc:sldMkLst>
        <pc:picChg chg="mod">
          <ac:chgData name="Joée Lachapelle" userId="S::jolac169@ulaval.ca::9a1b9941-cd17-4b7c-9d42-7a00ef165d4a" providerId="AD" clId="Web-{2184D5E8-D1E9-4996-BC0A-AF64DC492CFF}" dt="2021-04-12T15:16:53.086" v="17" actId="1076"/>
          <ac:picMkLst>
            <pc:docMk/>
            <pc:sldMk cId="720965944" sldId="265"/>
            <ac:picMk id="5" creationId="{CEBFE652-D928-41B8-8D0A-9045E7237338}"/>
          </ac:picMkLst>
        </pc:picChg>
        <pc:picChg chg="mod">
          <ac:chgData name="Joée Lachapelle" userId="S::jolac169@ulaval.ca::9a1b9941-cd17-4b7c-9d42-7a00ef165d4a" providerId="AD" clId="Web-{2184D5E8-D1E9-4996-BC0A-AF64DC492CFF}" dt="2021-04-12T15:16:56.445" v="18" actId="1076"/>
          <ac:picMkLst>
            <pc:docMk/>
            <pc:sldMk cId="720965944" sldId="265"/>
            <ac:picMk id="9" creationId="{6AF2A206-8179-4C3B-B55F-0D62CBACB7BE}"/>
          </ac:picMkLst>
        </pc:picChg>
      </pc:sldChg>
      <pc:sldChg chg="modSp">
        <pc:chgData name="Joée Lachapelle" userId="S::jolac169@ulaval.ca::9a1b9941-cd17-4b7c-9d42-7a00ef165d4a" providerId="AD" clId="Web-{2184D5E8-D1E9-4996-BC0A-AF64DC492CFF}" dt="2021-04-12T15:16:33.851" v="16" actId="14100"/>
        <pc:sldMkLst>
          <pc:docMk/>
          <pc:sldMk cId="3645091261" sldId="266"/>
        </pc:sldMkLst>
        <pc:picChg chg="mod">
          <ac:chgData name="Joée Lachapelle" userId="S::jolac169@ulaval.ca::9a1b9941-cd17-4b7c-9d42-7a00ef165d4a" providerId="AD" clId="Web-{2184D5E8-D1E9-4996-BC0A-AF64DC492CFF}" dt="2021-04-12T15:16:33.851" v="16" actId="14100"/>
          <ac:picMkLst>
            <pc:docMk/>
            <pc:sldMk cId="3645091261" sldId="266"/>
            <ac:picMk id="5" creationId="{833A5849-96F0-4C3C-B5DD-85CA2F11CA23}"/>
          </ac:picMkLst>
        </pc:picChg>
      </pc:sldChg>
    </pc:docChg>
  </pc:docChgLst>
  <pc:docChgLst>
    <pc:chgData name="Sarah Lessard" userId="S::sales5@ulaval.ca::8410eb50-605f-4edd-8c5b-399930ab868d" providerId="AD" clId="Web-{B0864E81-FB1F-48F3-822B-39DDDF4E5FC3}"/>
    <pc:docChg chg="modSld">
      <pc:chgData name="Sarah Lessard" userId="S::sales5@ulaval.ca::8410eb50-605f-4edd-8c5b-399930ab868d" providerId="AD" clId="Web-{B0864E81-FB1F-48F3-822B-39DDDF4E5FC3}" dt="2021-04-13T19:54:43.144" v="26" actId="20577"/>
      <pc:docMkLst>
        <pc:docMk/>
      </pc:docMkLst>
      <pc:sldChg chg="modSp">
        <pc:chgData name="Sarah Lessard" userId="S::sales5@ulaval.ca::8410eb50-605f-4edd-8c5b-399930ab868d" providerId="AD" clId="Web-{B0864E81-FB1F-48F3-822B-39DDDF4E5FC3}" dt="2021-04-13T19:54:43.144" v="26" actId="20577"/>
        <pc:sldMkLst>
          <pc:docMk/>
          <pc:sldMk cId="923008474" sldId="256"/>
        </pc:sldMkLst>
        <pc:spChg chg="mod">
          <ac:chgData name="Sarah Lessard" userId="S::sales5@ulaval.ca::8410eb50-605f-4edd-8c5b-399930ab868d" providerId="AD" clId="Web-{B0864E81-FB1F-48F3-822B-39DDDF4E5FC3}" dt="2021-04-13T19:54:43.144" v="26" actId="20577"/>
          <ac:spMkLst>
            <pc:docMk/>
            <pc:sldMk cId="923008474" sldId="256"/>
            <ac:spMk id="2" creationId="{A0C43AE1-C9D3-D54E-AFC9-DF184AAB8F61}"/>
          </ac:spMkLst>
        </pc:spChg>
        <pc:picChg chg="mod">
          <ac:chgData name="Sarah Lessard" userId="S::sales5@ulaval.ca::8410eb50-605f-4edd-8c5b-399930ab868d" providerId="AD" clId="Web-{B0864E81-FB1F-48F3-822B-39DDDF4E5FC3}" dt="2021-04-13T19:54:32.723" v="24" actId="1076"/>
          <ac:picMkLst>
            <pc:docMk/>
            <pc:sldMk cId="923008474" sldId="256"/>
            <ac:picMk id="5" creationId="{5BBDA634-5803-44A0-A163-21174A1DDF6E}"/>
          </ac:picMkLst>
        </pc:picChg>
      </pc:sldChg>
    </pc:docChg>
  </pc:docChgLst>
  <pc:docChgLst>
    <pc:chgData name="Marie-Christine Roy" userId="5a22dc81-bbef-4e01-80df-54927b90ed21" providerId="ADAL" clId="{AB07501F-75CE-4617-9899-3302CE3E5D6F}"/>
    <pc:docChg chg="custSel modSld">
      <pc:chgData name="Marie-Christine Roy" userId="5a22dc81-bbef-4e01-80df-54927b90ed21" providerId="ADAL" clId="{AB07501F-75CE-4617-9899-3302CE3E5D6F}" dt="2021-04-13T19:55:54.943" v="17" actId="20577"/>
      <pc:docMkLst>
        <pc:docMk/>
      </pc:docMkLst>
      <pc:sldChg chg="modSp mod">
        <pc:chgData name="Marie-Christine Roy" userId="5a22dc81-bbef-4e01-80df-54927b90ed21" providerId="ADAL" clId="{AB07501F-75CE-4617-9899-3302CE3E5D6F}" dt="2021-04-13T19:55:54.943" v="17" actId="20577"/>
        <pc:sldMkLst>
          <pc:docMk/>
          <pc:sldMk cId="923008474" sldId="256"/>
        </pc:sldMkLst>
        <pc:spChg chg="mod">
          <ac:chgData name="Marie-Christine Roy" userId="5a22dc81-bbef-4e01-80df-54927b90ed21" providerId="ADAL" clId="{AB07501F-75CE-4617-9899-3302CE3E5D6F}" dt="2021-04-13T19:55:54.943" v="17" actId="20577"/>
          <ac:spMkLst>
            <pc:docMk/>
            <pc:sldMk cId="923008474" sldId="256"/>
            <ac:spMk id="2" creationId="{A0C43AE1-C9D3-D54E-AFC9-DF184AAB8F61}"/>
          </ac:spMkLst>
        </pc:spChg>
      </pc:sldChg>
      <pc:sldChg chg="addSp delSp modSp mod delAnim modAnim">
        <pc:chgData name="Marie-Christine Roy" userId="5a22dc81-bbef-4e01-80df-54927b90ed21" providerId="ADAL" clId="{AB07501F-75CE-4617-9899-3302CE3E5D6F}" dt="2021-04-12T15:08:13.425" v="2" actId="1076"/>
        <pc:sldMkLst>
          <pc:docMk/>
          <pc:sldMk cId="3999341114" sldId="261"/>
        </pc:sldMkLst>
        <pc:picChg chg="del">
          <ac:chgData name="Marie-Christine Roy" userId="5a22dc81-bbef-4e01-80df-54927b90ed21" providerId="ADAL" clId="{AB07501F-75CE-4617-9899-3302CE3E5D6F}" dt="2021-04-12T15:07:56.626" v="0" actId="478"/>
          <ac:picMkLst>
            <pc:docMk/>
            <pc:sldMk cId="3999341114" sldId="261"/>
            <ac:picMk id="3" creationId="{D6E9BAF3-31EE-4EB2-9BC5-B829E591076B}"/>
          </ac:picMkLst>
        </pc:picChg>
        <pc:picChg chg="add mod">
          <ac:chgData name="Marie-Christine Roy" userId="5a22dc81-bbef-4e01-80df-54927b90ed21" providerId="ADAL" clId="{AB07501F-75CE-4617-9899-3302CE3E5D6F}" dt="2021-04-12T15:08:13.425" v="2" actId="1076"/>
          <ac:picMkLst>
            <pc:docMk/>
            <pc:sldMk cId="3999341114" sldId="261"/>
            <ac:picMk id="7" creationId="{3F4343C3-8C5A-4D46-B942-19C66BBDE916}"/>
          </ac:picMkLst>
        </pc:picChg>
      </pc:sldChg>
      <pc:sldChg chg="addSp delSp modSp mod delAnim modAnim">
        <pc:chgData name="Marie-Christine Roy" userId="5a22dc81-bbef-4e01-80df-54927b90ed21" providerId="ADAL" clId="{AB07501F-75CE-4617-9899-3302CE3E5D6F}" dt="2021-04-12T15:08:43.527" v="5" actId="1076"/>
        <pc:sldMkLst>
          <pc:docMk/>
          <pc:sldMk cId="707163266" sldId="262"/>
        </pc:sldMkLst>
        <pc:picChg chg="del">
          <ac:chgData name="Marie-Christine Roy" userId="5a22dc81-bbef-4e01-80df-54927b90ed21" providerId="ADAL" clId="{AB07501F-75CE-4617-9899-3302CE3E5D6F}" dt="2021-04-12T15:08:34.297" v="3" actId="478"/>
          <ac:picMkLst>
            <pc:docMk/>
            <pc:sldMk cId="707163266" sldId="262"/>
            <ac:picMk id="3" creationId="{0C3E42DD-F614-4759-A771-011A13C7D3DB}"/>
          </ac:picMkLst>
        </pc:picChg>
        <pc:picChg chg="add mod">
          <ac:chgData name="Marie-Christine Roy" userId="5a22dc81-bbef-4e01-80df-54927b90ed21" providerId="ADAL" clId="{AB07501F-75CE-4617-9899-3302CE3E5D6F}" dt="2021-04-12T15:08:43.527" v="5" actId="1076"/>
          <ac:picMkLst>
            <pc:docMk/>
            <pc:sldMk cId="707163266" sldId="262"/>
            <ac:picMk id="5" creationId="{5E597D35-D8C2-4A5C-ACA2-55F4E3B9A836}"/>
          </ac:picMkLst>
        </pc:picChg>
      </pc:sldChg>
      <pc:sldChg chg="addSp delSp modSp mod delAnim modAnim">
        <pc:chgData name="Marie-Christine Roy" userId="5a22dc81-bbef-4e01-80df-54927b90ed21" providerId="ADAL" clId="{AB07501F-75CE-4617-9899-3302CE3E5D6F}" dt="2021-04-12T15:09:12.982" v="9" actId="1076"/>
        <pc:sldMkLst>
          <pc:docMk/>
          <pc:sldMk cId="4153816297" sldId="263"/>
        </pc:sldMkLst>
        <pc:picChg chg="del">
          <ac:chgData name="Marie-Christine Roy" userId="5a22dc81-bbef-4e01-80df-54927b90ed21" providerId="ADAL" clId="{AB07501F-75CE-4617-9899-3302CE3E5D6F}" dt="2021-04-12T15:08:58.679" v="7" actId="478"/>
          <ac:picMkLst>
            <pc:docMk/>
            <pc:sldMk cId="4153816297" sldId="263"/>
            <ac:picMk id="4" creationId="{804FD65A-C633-421F-B93C-F5C90649D413}"/>
          </ac:picMkLst>
        </pc:picChg>
        <pc:picChg chg="add mod">
          <ac:chgData name="Marie-Christine Roy" userId="5a22dc81-bbef-4e01-80df-54927b90ed21" providerId="ADAL" clId="{AB07501F-75CE-4617-9899-3302CE3E5D6F}" dt="2021-04-12T15:09:12.982" v="9" actId="1076"/>
          <ac:picMkLst>
            <pc:docMk/>
            <pc:sldMk cId="4153816297" sldId="263"/>
            <ac:picMk id="6" creationId="{90FDAD16-7173-4D43-A734-BBCDB087AAC4}"/>
          </ac:picMkLst>
        </pc:picChg>
      </pc:sldChg>
      <pc:sldChg chg="addSp delSp modSp mod delAnim modAnim">
        <pc:chgData name="Marie-Christine Roy" userId="5a22dc81-bbef-4e01-80df-54927b90ed21" providerId="ADAL" clId="{AB07501F-75CE-4617-9899-3302CE3E5D6F}" dt="2021-04-12T15:09:29.358" v="12" actId="1076"/>
        <pc:sldMkLst>
          <pc:docMk/>
          <pc:sldMk cId="720965944" sldId="265"/>
        </pc:sldMkLst>
        <pc:picChg chg="del">
          <ac:chgData name="Marie-Christine Roy" userId="5a22dc81-bbef-4e01-80df-54927b90ed21" providerId="ADAL" clId="{AB07501F-75CE-4617-9899-3302CE3E5D6F}" dt="2021-04-12T15:09:17.909" v="10" actId="478"/>
          <ac:picMkLst>
            <pc:docMk/>
            <pc:sldMk cId="720965944" sldId="265"/>
            <ac:picMk id="3" creationId="{EBB7F776-27F4-4416-99F5-8C53C651D2C9}"/>
          </ac:picMkLst>
        </pc:picChg>
        <pc:picChg chg="add mod">
          <ac:chgData name="Marie-Christine Roy" userId="5a22dc81-bbef-4e01-80df-54927b90ed21" providerId="ADAL" clId="{AB07501F-75CE-4617-9899-3302CE3E5D6F}" dt="2021-04-12T15:09:29.358" v="12" actId="1076"/>
          <ac:picMkLst>
            <pc:docMk/>
            <pc:sldMk cId="720965944" sldId="265"/>
            <ac:picMk id="5" creationId="{CEBFE652-D928-41B8-8D0A-9045E7237338}"/>
          </ac:picMkLst>
        </pc:picChg>
      </pc:sldChg>
      <pc:sldChg chg="addSp delSp modSp mod delAnim modAnim">
        <pc:chgData name="Marie-Christine Roy" userId="5a22dc81-bbef-4e01-80df-54927b90ed21" providerId="ADAL" clId="{AB07501F-75CE-4617-9899-3302CE3E5D6F}" dt="2021-04-12T15:09:54.750" v="15" actId="1076"/>
        <pc:sldMkLst>
          <pc:docMk/>
          <pc:sldMk cId="3645091261" sldId="266"/>
        </pc:sldMkLst>
        <pc:picChg chg="add mod">
          <ac:chgData name="Marie-Christine Roy" userId="5a22dc81-bbef-4e01-80df-54927b90ed21" providerId="ADAL" clId="{AB07501F-75CE-4617-9899-3302CE3E5D6F}" dt="2021-04-12T15:09:54.750" v="15" actId="1076"/>
          <ac:picMkLst>
            <pc:docMk/>
            <pc:sldMk cId="3645091261" sldId="266"/>
            <ac:picMk id="5" creationId="{833A5849-96F0-4C3C-B5DD-85CA2F11CA23}"/>
          </ac:picMkLst>
        </pc:picChg>
        <pc:picChg chg="del">
          <ac:chgData name="Marie-Christine Roy" userId="5a22dc81-bbef-4e01-80df-54927b90ed21" providerId="ADAL" clId="{AB07501F-75CE-4617-9899-3302CE3E5D6F}" dt="2021-04-12T15:09:42.165" v="13" actId="478"/>
          <ac:picMkLst>
            <pc:docMk/>
            <pc:sldMk cId="3645091261" sldId="266"/>
            <ac:picMk id="8" creationId="{B7F735BB-2D18-4363-82A8-3BD8BCAC77B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5A074-6794-4CD2-A3C6-BBA3F9D9DBA8}" type="datetimeFigureOut">
              <a:rPr lang="fr-CA" smtClean="0"/>
              <a:t>2021-04-13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68C1A-DDC8-4C85-A886-3F4A181CBBBC}" type="slidenum">
              <a:rPr lang="fr-CA" smtClean="0"/>
              <a:t>‹#›</a:t>
            </a:fld>
            <a:endParaRPr lang="fr-CA"/>
          </a:p>
        </p:txBody>
      </p:sp>
    </p:spTree>
    <p:extLst>
      <p:ext uri="{BB962C8B-B14F-4D97-AF65-F5344CB8AC3E}">
        <p14:creationId xmlns:p14="http://schemas.microsoft.com/office/powerpoint/2010/main" val="2931354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48468C1A-DDC8-4C85-A886-3F4A181CBBBC}" type="slidenum">
              <a:rPr lang="fr-CA" smtClean="0"/>
              <a:t>1</a:t>
            </a:fld>
            <a:endParaRPr lang="fr-CA"/>
          </a:p>
        </p:txBody>
      </p:sp>
    </p:spTree>
    <p:extLst>
      <p:ext uri="{BB962C8B-B14F-4D97-AF65-F5344CB8AC3E}">
        <p14:creationId xmlns:p14="http://schemas.microsoft.com/office/powerpoint/2010/main" val="350868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48468C1A-DDC8-4C85-A886-3F4A181CBBBC}" type="slidenum">
              <a:rPr lang="fr-CA" smtClean="0"/>
              <a:t>2</a:t>
            </a:fld>
            <a:endParaRPr lang="fr-CA"/>
          </a:p>
        </p:txBody>
      </p:sp>
    </p:spTree>
    <p:extLst>
      <p:ext uri="{BB962C8B-B14F-4D97-AF65-F5344CB8AC3E}">
        <p14:creationId xmlns:p14="http://schemas.microsoft.com/office/powerpoint/2010/main" val="102411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48468C1A-DDC8-4C85-A886-3F4A181CBBBC}" type="slidenum">
              <a:rPr lang="fr-CA" smtClean="0"/>
              <a:t>3</a:t>
            </a:fld>
            <a:endParaRPr lang="fr-CA"/>
          </a:p>
        </p:txBody>
      </p:sp>
    </p:spTree>
    <p:extLst>
      <p:ext uri="{BB962C8B-B14F-4D97-AF65-F5344CB8AC3E}">
        <p14:creationId xmlns:p14="http://schemas.microsoft.com/office/powerpoint/2010/main" val="566183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48468C1A-DDC8-4C85-A886-3F4A181CBBBC}" type="slidenum">
              <a:rPr lang="fr-CA" smtClean="0"/>
              <a:t>4</a:t>
            </a:fld>
            <a:endParaRPr lang="fr-CA"/>
          </a:p>
        </p:txBody>
      </p:sp>
    </p:spTree>
    <p:extLst>
      <p:ext uri="{BB962C8B-B14F-4D97-AF65-F5344CB8AC3E}">
        <p14:creationId xmlns:p14="http://schemas.microsoft.com/office/powerpoint/2010/main" val="387600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48468C1A-DDC8-4C85-A886-3F4A181CBBBC}" type="slidenum">
              <a:rPr lang="fr-CA" smtClean="0"/>
              <a:t>6</a:t>
            </a:fld>
            <a:endParaRPr lang="fr-CA"/>
          </a:p>
        </p:txBody>
      </p:sp>
    </p:spTree>
    <p:extLst>
      <p:ext uri="{BB962C8B-B14F-4D97-AF65-F5344CB8AC3E}">
        <p14:creationId xmlns:p14="http://schemas.microsoft.com/office/powerpoint/2010/main" val="223978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48468C1A-DDC8-4C85-A886-3F4A181CBBBC}" type="slidenum">
              <a:rPr lang="fr-CA" smtClean="0"/>
              <a:t>8</a:t>
            </a:fld>
            <a:endParaRPr lang="fr-CA"/>
          </a:p>
        </p:txBody>
      </p:sp>
    </p:spTree>
    <p:extLst>
      <p:ext uri="{BB962C8B-B14F-4D97-AF65-F5344CB8AC3E}">
        <p14:creationId xmlns:p14="http://schemas.microsoft.com/office/powerpoint/2010/main" val="1537112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B128F-E079-464B-899B-EF7D45762C15}"/>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p>
        </p:txBody>
      </p:sp>
      <p:sp>
        <p:nvSpPr>
          <p:cNvPr id="3" name="Sous-titre 2">
            <a:extLst>
              <a:ext uri="{FF2B5EF4-FFF2-40B4-BE49-F238E27FC236}">
                <a16:creationId xmlns:a16="http://schemas.microsoft.com/office/drawing/2014/main" id="{60F2C40D-B50A-C84F-A772-429BD25725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p>
        </p:txBody>
      </p:sp>
      <p:sp>
        <p:nvSpPr>
          <p:cNvPr id="4" name="Espace réservé de la date 3">
            <a:extLst>
              <a:ext uri="{FF2B5EF4-FFF2-40B4-BE49-F238E27FC236}">
                <a16:creationId xmlns:a16="http://schemas.microsoft.com/office/drawing/2014/main" id="{F516854A-6742-9041-899E-FD5334CEC4F7}"/>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5" name="Espace réservé du pied de page 4">
            <a:extLst>
              <a:ext uri="{FF2B5EF4-FFF2-40B4-BE49-F238E27FC236}">
                <a16:creationId xmlns:a16="http://schemas.microsoft.com/office/drawing/2014/main" id="{EE3A539D-6E00-6443-A9F3-4714ADAA104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ED75F9B-2E30-F148-B8E8-05FC4B1BB8F2}"/>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3954972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6859E3-516A-6C4E-B6CD-CE46EBD27337}"/>
              </a:ext>
            </a:extLst>
          </p:cNvPr>
          <p:cNvSpPr>
            <a:spLocks noGrp="1"/>
          </p:cNvSpPr>
          <p:nvPr>
            <p:ph type="title"/>
          </p:nvPr>
        </p:nvSpPr>
        <p:spPr/>
        <p:txBody>
          <a:bodyPr/>
          <a:lstStyle/>
          <a:p>
            <a:r>
              <a:rPr lang="fr-CA"/>
              <a:t>Modifier le style du titre</a:t>
            </a:r>
          </a:p>
        </p:txBody>
      </p:sp>
      <p:sp>
        <p:nvSpPr>
          <p:cNvPr id="3" name="Espace réservé du texte vertical 2">
            <a:extLst>
              <a:ext uri="{FF2B5EF4-FFF2-40B4-BE49-F238E27FC236}">
                <a16:creationId xmlns:a16="http://schemas.microsoft.com/office/drawing/2014/main" id="{8F0E14BD-C033-024D-A6FD-B45EEAF36600}"/>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A8480568-A700-D34B-93C6-AA5566DEC648}"/>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5" name="Espace réservé du pied de page 4">
            <a:extLst>
              <a:ext uri="{FF2B5EF4-FFF2-40B4-BE49-F238E27FC236}">
                <a16:creationId xmlns:a16="http://schemas.microsoft.com/office/drawing/2014/main" id="{A93DF094-0ED2-C547-A9F3-EFD724E0226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673978E-3F0F-3C46-8B6D-30D0661E9935}"/>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108068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2672983-BE50-8A4C-A7D5-625AA9926518}"/>
              </a:ext>
            </a:extLst>
          </p:cNvPr>
          <p:cNvSpPr>
            <a:spLocks noGrp="1"/>
          </p:cNvSpPr>
          <p:nvPr>
            <p:ph type="title" orient="vert"/>
          </p:nvPr>
        </p:nvSpPr>
        <p:spPr>
          <a:xfrm>
            <a:off x="8724900" y="365125"/>
            <a:ext cx="2628900" cy="5811838"/>
          </a:xfrm>
        </p:spPr>
        <p:txBody>
          <a:bodyPr vert="eaVert"/>
          <a:lstStyle/>
          <a:p>
            <a:r>
              <a:rPr lang="fr-CA"/>
              <a:t>Modifier le style du titre</a:t>
            </a:r>
          </a:p>
        </p:txBody>
      </p:sp>
      <p:sp>
        <p:nvSpPr>
          <p:cNvPr id="3" name="Espace réservé du texte vertical 2">
            <a:extLst>
              <a:ext uri="{FF2B5EF4-FFF2-40B4-BE49-F238E27FC236}">
                <a16:creationId xmlns:a16="http://schemas.microsoft.com/office/drawing/2014/main" id="{886EA7DC-7477-9C4F-9F0D-FC989BC2AAB1}"/>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B51743AF-4237-A548-8919-DC2684F8E5B6}"/>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5" name="Espace réservé du pied de page 4">
            <a:extLst>
              <a:ext uri="{FF2B5EF4-FFF2-40B4-BE49-F238E27FC236}">
                <a16:creationId xmlns:a16="http://schemas.microsoft.com/office/drawing/2014/main" id="{574A4900-FB8C-7349-912B-D08F003C230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0332BD1-BF22-2846-81B8-59D456404381}"/>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460828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98C0AF-5388-F947-850C-2672676F2AAD}"/>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E378310E-354B-8046-80C2-BA26A7EDA080}"/>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0B9345EE-257F-284B-B6AA-6C6751A48894}"/>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5" name="Espace réservé du pied de page 4">
            <a:extLst>
              <a:ext uri="{FF2B5EF4-FFF2-40B4-BE49-F238E27FC236}">
                <a16:creationId xmlns:a16="http://schemas.microsoft.com/office/drawing/2014/main" id="{E0C30913-B9EE-B047-84FF-1378069CEA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225F64F-4CA8-8E4C-80D3-5F9D9B06B49C}"/>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164631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AB60F-26BC-4D4F-B70B-BDAA02DBBBC1}"/>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p>
        </p:txBody>
      </p:sp>
      <p:sp>
        <p:nvSpPr>
          <p:cNvPr id="3" name="Espace réservé du texte 2">
            <a:extLst>
              <a:ext uri="{FF2B5EF4-FFF2-40B4-BE49-F238E27FC236}">
                <a16:creationId xmlns:a16="http://schemas.microsoft.com/office/drawing/2014/main" id="{3977B586-45FA-6E47-B499-C1D3266DF4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0954BAF9-3F8A-C543-B212-A14F50EDE235}"/>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5" name="Espace réservé du pied de page 4">
            <a:extLst>
              <a:ext uri="{FF2B5EF4-FFF2-40B4-BE49-F238E27FC236}">
                <a16:creationId xmlns:a16="http://schemas.microsoft.com/office/drawing/2014/main" id="{2E433A97-6E4B-EC44-83F2-FC5ECE773AB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82D1316-78C0-2247-9BA9-775E0892F92A}"/>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3687215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94A2DD-2D6C-1041-9FD4-0EE68B4CDD06}"/>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67334CB7-F399-B843-A444-04CFA52873EE}"/>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contenu 3">
            <a:extLst>
              <a:ext uri="{FF2B5EF4-FFF2-40B4-BE49-F238E27FC236}">
                <a16:creationId xmlns:a16="http://schemas.microsoft.com/office/drawing/2014/main" id="{F946E860-C6FE-8044-83BB-8A617C87DB3F}"/>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e la date 4">
            <a:extLst>
              <a:ext uri="{FF2B5EF4-FFF2-40B4-BE49-F238E27FC236}">
                <a16:creationId xmlns:a16="http://schemas.microsoft.com/office/drawing/2014/main" id="{182A3FDA-F069-9E45-86F3-CED117BE2286}"/>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6" name="Espace réservé du pied de page 5">
            <a:extLst>
              <a:ext uri="{FF2B5EF4-FFF2-40B4-BE49-F238E27FC236}">
                <a16:creationId xmlns:a16="http://schemas.microsoft.com/office/drawing/2014/main" id="{A65A56DE-2DB2-3E46-B816-FFDCA74F85E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4BD2110-3776-2B4A-A551-C49877AE98C4}"/>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2874055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E7208B-E2E7-0443-B4B2-DC00FA7C68F2}"/>
              </a:ext>
            </a:extLst>
          </p:cNvPr>
          <p:cNvSpPr>
            <a:spLocks noGrp="1"/>
          </p:cNvSpPr>
          <p:nvPr>
            <p:ph type="title"/>
          </p:nvPr>
        </p:nvSpPr>
        <p:spPr>
          <a:xfrm>
            <a:off x="839788" y="365125"/>
            <a:ext cx="10515600" cy="1325563"/>
          </a:xfrm>
        </p:spPr>
        <p:txBody>
          <a:bodyPr/>
          <a:lstStyle/>
          <a:p>
            <a:r>
              <a:rPr lang="fr-CA"/>
              <a:t>Modifier le style du titre</a:t>
            </a:r>
          </a:p>
        </p:txBody>
      </p:sp>
      <p:sp>
        <p:nvSpPr>
          <p:cNvPr id="3" name="Espace réservé du texte 2">
            <a:extLst>
              <a:ext uri="{FF2B5EF4-FFF2-40B4-BE49-F238E27FC236}">
                <a16:creationId xmlns:a16="http://schemas.microsoft.com/office/drawing/2014/main" id="{F634549D-E189-BE40-9566-6775BE0538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287F051D-4A11-B046-833D-5ACCE01E7FAF}"/>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u texte 4">
            <a:extLst>
              <a:ext uri="{FF2B5EF4-FFF2-40B4-BE49-F238E27FC236}">
                <a16:creationId xmlns:a16="http://schemas.microsoft.com/office/drawing/2014/main" id="{69F3A43E-AD84-DD49-B11D-9FBD495577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D38A683D-E273-AB4B-897B-E4C54D760648}"/>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7" name="Espace réservé de la date 6">
            <a:extLst>
              <a:ext uri="{FF2B5EF4-FFF2-40B4-BE49-F238E27FC236}">
                <a16:creationId xmlns:a16="http://schemas.microsoft.com/office/drawing/2014/main" id="{6D3156E3-B37F-5545-947B-905F743396F0}"/>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8" name="Espace réservé du pied de page 7">
            <a:extLst>
              <a:ext uri="{FF2B5EF4-FFF2-40B4-BE49-F238E27FC236}">
                <a16:creationId xmlns:a16="http://schemas.microsoft.com/office/drawing/2014/main" id="{DF8A81F0-B765-454B-ABF7-1FDEEB8DEE51}"/>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770C6D1-B541-A54F-AFDE-7B3E924D2FB2}"/>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217029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0EEF1E-C198-6646-B6E2-2F181E345E16}"/>
              </a:ext>
            </a:extLst>
          </p:cNvPr>
          <p:cNvSpPr>
            <a:spLocks noGrp="1"/>
          </p:cNvSpPr>
          <p:nvPr>
            <p:ph type="title"/>
          </p:nvPr>
        </p:nvSpPr>
        <p:spPr/>
        <p:txBody>
          <a:bodyPr/>
          <a:lstStyle/>
          <a:p>
            <a:r>
              <a:rPr lang="fr-CA"/>
              <a:t>Modifier le style du titre</a:t>
            </a:r>
          </a:p>
        </p:txBody>
      </p:sp>
      <p:sp>
        <p:nvSpPr>
          <p:cNvPr id="3" name="Espace réservé de la date 2">
            <a:extLst>
              <a:ext uri="{FF2B5EF4-FFF2-40B4-BE49-F238E27FC236}">
                <a16:creationId xmlns:a16="http://schemas.microsoft.com/office/drawing/2014/main" id="{0050933E-00A9-B440-82F6-BE1284C4A56E}"/>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4" name="Espace réservé du pied de page 3">
            <a:extLst>
              <a:ext uri="{FF2B5EF4-FFF2-40B4-BE49-F238E27FC236}">
                <a16:creationId xmlns:a16="http://schemas.microsoft.com/office/drawing/2014/main" id="{2E999FD5-F74F-2943-BF42-328C93A1CDF8}"/>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B659EC30-9425-5840-8E27-4A664BED4A8D}"/>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73396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6940D62-0756-1D4F-A43F-5AC9A10B4A45}"/>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3" name="Espace réservé du pied de page 2">
            <a:extLst>
              <a:ext uri="{FF2B5EF4-FFF2-40B4-BE49-F238E27FC236}">
                <a16:creationId xmlns:a16="http://schemas.microsoft.com/office/drawing/2014/main" id="{8B059C46-547D-2E40-B473-99C3C52FF614}"/>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C2DA7C59-3F5F-DA4F-B43F-327DF60DD9B3}"/>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561254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55CC97-8A10-D64F-8F37-BB6C87D070B9}"/>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du contenu 2">
            <a:extLst>
              <a:ext uri="{FF2B5EF4-FFF2-40B4-BE49-F238E27FC236}">
                <a16:creationId xmlns:a16="http://schemas.microsoft.com/office/drawing/2014/main" id="{D46E2B08-AF11-DA40-913A-5DFEC5273D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texte 3">
            <a:extLst>
              <a:ext uri="{FF2B5EF4-FFF2-40B4-BE49-F238E27FC236}">
                <a16:creationId xmlns:a16="http://schemas.microsoft.com/office/drawing/2014/main" id="{FED485FA-5E63-8347-9023-CDDDA505EA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B5498731-2E3E-884A-BFC9-2CB9B6E863AF}"/>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6" name="Espace réservé du pied de page 5">
            <a:extLst>
              <a:ext uri="{FF2B5EF4-FFF2-40B4-BE49-F238E27FC236}">
                <a16:creationId xmlns:a16="http://schemas.microsoft.com/office/drawing/2014/main" id="{6236C255-8373-2745-80F0-989C6CCDBFCC}"/>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3D3EB3D-2B07-A24B-8749-B8B83E11DC7F}"/>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161702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5900A1-58B3-814C-ACC1-DBA3B2BF996D}"/>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pour une image  2">
            <a:extLst>
              <a:ext uri="{FF2B5EF4-FFF2-40B4-BE49-F238E27FC236}">
                <a16:creationId xmlns:a16="http://schemas.microsoft.com/office/drawing/2014/main" id="{D57324F2-C722-4A4E-9E56-CCE55220E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9F373245-41E7-CC43-ADB6-6D153A272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6E902B05-F140-EB4A-9415-DC2AE1323D2D}"/>
              </a:ext>
            </a:extLst>
          </p:cNvPr>
          <p:cNvSpPr>
            <a:spLocks noGrp="1"/>
          </p:cNvSpPr>
          <p:nvPr>
            <p:ph type="dt" sz="half" idx="10"/>
          </p:nvPr>
        </p:nvSpPr>
        <p:spPr/>
        <p:txBody>
          <a:bodyPr/>
          <a:lstStyle/>
          <a:p>
            <a:fld id="{EF47066B-A83A-AF4B-B185-060843A5C960}" type="datetimeFigureOut">
              <a:rPr lang="fr-CA" smtClean="0"/>
              <a:t>2021-04-13</a:t>
            </a:fld>
            <a:endParaRPr lang="fr-CA"/>
          </a:p>
        </p:txBody>
      </p:sp>
      <p:sp>
        <p:nvSpPr>
          <p:cNvPr id="6" name="Espace réservé du pied de page 5">
            <a:extLst>
              <a:ext uri="{FF2B5EF4-FFF2-40B4-BE49-F238E27FC236}">
                <a16:creationId xmlns:a16="http://schemas.microsoft.com/office/drawing/2014/main" id="{20D84195-A7E4-6D4D-884D-31FC3FC0C5A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C18D5D25-B613-2C44-9079-F64FC940A8CB}"/>
              </a:ext>
            </a:extLst>
          </p:cNvPr>
          <p:cNvSpPr>
            <a:spLocks noGrp="1"/>
          </p:cNvSpPr>
          <p:nvPr>
            <p:ph type="sldNum" sz="quarter" idx="12"/>
          </p:nvPr>
        </p:nvSpPr>
        <p:spPr/>
        <p:txBody>
          <a:bodyPr/>
          <a:lstStyle/>
          <a:p>
            <a:fld id="{530369BB-7CB3-E04A-9658-62B7D584ABD6}" type="slidenum">
              <a:rPr lang="fr-CA" smtClean="0"/>
              <a:t>‹#›</a:t>
            </a:fld>
            <a:endParaRPr lang="fr-CA"/>
          </a:p>
        </p:txBody>
      </p:sp>
    </p:spTree>
    <p:extLst>
      <p:ext uri="{BB962C8B-B14F-4D97-AF65-F5344CB8AC3E}">
        <p14:creationId xmlns:p14="http://schemas.microsoft.com/office/powerpoint/2010/main" val="1623504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A07A9F2-A884-894F-8A46-EB8119E30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p>
        </p:txBody>
      </p:sp>
      <p:sp>
        <p:nvSpPr>
          <p:cNvPr id="3" name="Espace réservé du texte 2">
            <a:extLst>
              <a:ext uri="{FF2B5EF4-FFF2-40B4-BE49-F238E27FC236}">
                <a16:creationId xmlns:a16="http://schemas.microsoft.com/office/drawing/2014/main" id="{EA6881C6-78AE-0A44-AE13-F5A815B787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58622389-7AD7-7744-A3BC-B964C764B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7066B-A83A-AF4B-B185-060843A5C960}" type="datetimeFigureOut">
              <a:rPr lang="fr-CA" smtClean="0"/>
              <a:t>2021-04-13</a:t>
            </a:fld>
            <a:endParaRPr lang="fr-CA"/>
          </a:p>
        </p:txBody>
      </p:sp>
      <p:sp>
        <p:nvSpPr>
          <p:cNvPr id="5" name="Espace réservé du pied de page 4">
            <a:extLst>
              <a:ext uri="{FF2B5EF4-FFF2-40B4-BE49-F238E27FC236}">
                <a16:creationId xmlns:a16="http://schemas.microsoft.com/office/drawing/2014/main" id="{891123A8-9881-B447-A381-CA939A17ED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A8EF7D19-241A-BD46-A39B-A2FD5B1581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369BB-7CB3-E04A-9658-62B7D584ABD6}" type="slidenum">
              <a:rPr lang="fr-CA" smtClean="0"/>
              <a:t>‹#›</a:t>
            </a:fld>
            <a:endParaRPr lang="fr-CA"/>
          </a:p>
        </p:txBody>
      </p:sp>
    </p:spTree>
    <p:extLst>
      <p:ext uri="{BB962C8B-B14F-4D97-AF65-F5344CB8AC3E}">
        <p14:creationId xmlns:p14="http://schemas.microsoft.com/office/powerpoint/2010/main" val="2796663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media" Target="../media/media18.mp3"/><Relationship Id="rId7" Type="http://schemas.openxmlformats.org/officeDocument/2006/relationships/image" Target="../media/image29.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3.jpeg"/><Relationship Id="rId11" Type="http://schemas.openxmlformats.org/officeDocument/2006/relationships/image" Target="../media/image6.png"/><Relationship Id="rId5" Type="http://schemas.openxmlformats.org/officeDocument/2006/relationships/slideLayout" Target="../slideLayouts/slideLayout4.xml"/><Relationship Id="rId10" Type="http://schemas.openxmlformats.org/officeDocument/2006/relationships/image" Target="../media/image31.svg"/><Relationship Id="rId4" Type="http://schemas.openxmlformats.org/officeDocument/2006/relationships/audio" Target="../media/media18.mp3"/><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p3"/><Relationship Id="rId7" Type="http://schemas.openxmlformats.org/officeDocument/2006/relationships/image" Target="../media/image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4.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p3"/><Relationship Id="rId7" Type="http://schemas.openxmlformats.org/officeDocument/2006/relationships/image" Target="../media/image7.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4.xml"/><Relationship Id="rId10" Type="http://schemas.openxmlformats.org/officeDocument/2006/relationships/image" Target="../media/image6.png"/><Relationship Id="rId4" Type="http://schemas.openxmlformats.org/officeDocument/2006/relationships/audio" Target="../media/media4.mp3"/><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6.mp3"/><Relationship Id="rId7" Type="http://schemas.openxmlformats.org/officeDocument/2006/relationships/image" Target="../media/image10.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4.xml"/><Relationship Id="rId5" Type="http://schemas.openxmlformats.org/officeDocument/2006/relationships/slideLayout" Target="../slideLayouts/slideLayout4.xml"/><Relationship Id="rId10" Type="http://schemas.openxmlformats.org/officeDocument/2006/relationships/image" Target="../media/image6.png"/><Relationship Id="rId4" Type="http://schemas.openxmlformats.org/officeDocument/2006/relationships/audio" Target="../media/media6.mp3"/><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microsoft.com/office/2007/relationships/media" Target="../media/media8.mp3"/><Relationship Id="rId7" Type="http://schemas.openxmlformats.org/officeDocument/2006/relationships/image" Target="../media/image14.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jpeg"/><Relationship Id="rId11" Type="http://schemas.openxmlformats.org/officeDocument/2006/relationships/image" Target="../media/image6.png"/><Relationship Id="rId5" Type="http://schemas.openxmlformats.org/officeDocument/2006/relationships/slideLayout" Target="../slideLayouts/slideLayout4.xml"/><Relationship Id="rId10" Type="http://schemas.openxmlformats.org/officeDocument/2006/relationships/image" Target="../media/image16.svg"/><Relationship Id="rId4" Type="http://schemas.openxmlformats.org/officeDocument/2006/relationships/audio" Target="../media/media8.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media" Target="../media/media10.mp3"/><Relationship Id="rId7" Type="http://schemas.openxmlformats.org/officeDocument/2006/relationships/image" Target="../media/image13.jpeg"/><Relationship Id="rId12" Type="http://schemas.openxmlformats.org/officeDocument/2006/relationships/image" Target="../media/image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5.xml"/><Relationship Id="rId11" Type="http://schemas.openxmlformats.org/officeDocument/2006/relationships/image" Target="../media/image19.svg"/><Relationship Id="rId5" Type="http://schemas.openxmlformats.org/officeDocument/2006/relationships/slideLayout" Target="../slideLayouts/slideLayout4.xml"/><Relationship Id="rId10" Type="http://schemas.openxmlformats.org/officeDocument/2006/relationships/image" Target="../media/image18.png"/><Relationship Id="rId4" Type="http://schemas.openxmlformats.org/officeDocument/2006/relationships/audio" Target="../media/media10.mp3"/><Relationship Id="rId9" Type="http://schemas.openxmlformats.org/officeDocument/2006/relationships/slide" Target="slide9.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microsoft.com/office/2007/relationships/media" Target="../media/media12.mp3"/><Relationship Id="rId7" Type="http://schemas.openxmlformats.org/officeDocument/2006/relationships/image" Target="../media/image20.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jpeg"/><Relationship Id="rId11" Type="http://schemas.openxmlformats.org/officeDocument/2006/relationships/image" Target="../media/image6.png"/><Relationship Id="rId5" Type="http://schemas.openxmlformats.org/officeDocument/2006/relationships/slideLayout" Target="../slideLayouts/slideLayout4.xml"/><Relationship Id="rId10" Type="http://schemas.openxmlformats.org/officeDocument/2006/relationships/image" Target="../media/image22.svg"/><Relationship Id="rId4" Type="http://schemas.openxmlformats.org/officeDocument/2006/relationships/audio" Target="../media/media12.mp3"/><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14.mp3"/><Relationship Id="rId7" Type="http://schemas.openxmlformats.org/officeDocument/2006/relationships/image" Target="../media/image13.jpeg"/><Relationship Id="rId12" Type="http://schemas.openxmlformats.org/officeDocument/2006/relationships/image" Target="../media/image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6.xml"/><Relationship Id="rId11" Type="http://schemas.openxmlformats.org/officeDocument/2006/relationships/image" Target="../media/image25.svg"/><Relationship Id="rId5" Type="http://schemas.openxmlformats.org/officeDocument/2006/relationships/slideLayout" Target="../slideLayouts/slideLayout4.xml"/><Relationship Id="rId10" Type="http://schemas.openxmlformats.org/officeDocument/2006/relationships/image" Target="../media/image24.png"/><Relationship Id="rId4" Type="http://schemas.openxmlformats.org/officeDocument/2006/relationships/audio" Target="../media/media14.mp3"/><Relationship Id="rId9"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16.mp3"/><Relationship Id="rId7" Type="http://schemas.openxmlformats.org/officeDocument/2006/relationships/image" Target="../media/image2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3.jpeg"/><Relationship Id="rId11" Type="http://schemas.openxmlformats.org/officeDocument/2006/relationships/image" Target="../media/image6.png"/><Relationship Id="rId5" Type="http://schemas.openxmlformats.org/officeDocument/2006/relationships/slideLayout" Target="../slideLayouts/slideLayout4.xml"/><Relationship Id="rId10" Type="http://schemas.openxmlformats.org/officeDocument/2006/relationships/image" Target="../media/image28.svg"/><Relationship Id="rId4" Type="http://schemas.openxmlformats.org/officeDocument/2006/relationships/audio" Target="../media/media16.mp3"/><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5">
            <a:extLst>
              <a:ext uri="{FF2B5EF4-FFF2-40B4-BE49-F238E27FC236}">
                <a16:creationId xmlns:a16="http://schemas.microsoft.com/office/drawing/2014/main" id="{5BBDA634-5803-44A0-A163-21174A1DDF6E}"/>
              </a:ext>
            </a:extLst>
          </p:cNvPr>
          <p:cNvPicPr>
            <a:picLocks noChangeAspect="1"/>
          </p:cNvPicPr>
          <p:nvPr/>
        </p:nvPicPr>
        <p:blipFill>
          <a:blip r:embed="rId3"/>
          <a:stretch>
            <a:fillRect/>
          </a:stretch>
        </p:blipFill>
        <p:spPr>
          <a:xfrm>
            <a:off x="-17124" y="-306512"/>
            <a:ext cx="12209124" cy="6864036"/>
          </a:xfrm>
          <a:prstGeom prst="rect">
            <a:avLst/>
          </a:prstGeom>
        </p:spPr>
      </p:pic>
      <p:sp>
        <p:nvSpPr>
          <p:cNvPr id="2" name="Titre 1">
            <a:extLst>
              <a:ext uri="{FF2B5EF4-FFF2-40B4-BE49-F238E27FC236}">
                <a16:creationId xmlns:a16="http://schemas.microsoft.com/office/drawing/2014/main" id="{A0C43AE1-C9D3-D54E-AFC9-DF184AAB8F61}"/>
              </a:ext>
            </a:extLst>
          </p:cNvPr>
          <p:cNvSpPr>
            <a:spLocks noGrp="1"/>
          </p:cNvSpPr>
          <p:nvPr>
            <p:ph type="ctrTitle"/>
          </p:nvPr>
        </p:nvSpPr>
        <p:spPr>
          <a:xfrm>
            <a:off x="3529791" y="1456487"/>
            <a:ext cx="5262114" cy="1972513"/>
          </a:xfrm>
        </p:spPr>
        <p:txBody>
          <a:bodyPr>
            <a:normAutofit/>
          </a:bodyPr>
          <a:lstStyle/>
          <a:p>
            <a:r>
              <a:rPr lang="fr-CA" sz="2600">
                <a:latin typeface="Gurmukhi MN"/>
              </a:rPr>
              <a:t>Des papillons dans le ventre</a:t>
            </a:r>
            <a:br>
              <a:rPr lang="fr-CA" sz="2600">
                <a:latin typeface="Gurmukhi MN"/>
              </a:rPr>
            </a:br>
            <a:r>
              <a:rPr lang="fr-CA" sz="2600">
                <a:solidFill>
                  <a:srgbClr val="2DBDC4"/>
                </a:solidFill>
                <a:latin typeface="Gurmukhi MN"/>
                <a:cs typeface="Calibri Light" panose="020F0302020204030204"/>
              </a:rPr>
              <a:t>Butterflies in </a:t>
            </a:r>
            <a:r>
              <a:rPr lang="fr-CA" sz="2600" err="1">
                <a:solidFill>
                  <a:srgbClr val="2DBDC4"/>
                </a:solidFill>
                <a:latin typeface="Gurmukhi MN"/>
                <a:cs typeface="Calibri Light" panose="020F0302020204030204"/>
              </a:rPr>
              <a:t>my</a:t>
            </a:r>
            <a:r>
              <a:rPr lang="fr-CA" sz="2600">
                <a:solidFill>
                  <a:srgbClr val="2DBDC4"/>
                </a:solidFill>
                <a:latin typeface="Gurmukhi MN"/>
                <a:cs typeface="Calibri Light" panose="020F0302020204030204"/>
              </a:rPr>
              <a:t> </a:t>
            </a:r>
            <a:r>
              <a:rPr lang="fr-CA" sz="2600" err="1">
                <a:solidFill>
                  <a:srgbClr val="2DBDC4"/>
                </a:solidFill>
                <a:latin typeface="Gurmukhi MN"/>
                <a:cs typeface="Calibri Light" panose="020F0302020204030204"/>
              </a:rPr>
              <a:t>stomach</a:t>
            </a:r>
            <a:endParaRPr lang="fr-FR" sz="2600">
              <a:solidFill>
                <a:srgbClr val="2DBDC4"/>
              </a:solidFill>
              <a:latin typeface="Gurmukhi MN"/>
              <a:cs typeface="Calibri Light" panose="020F0302020204030204"/>
            </a:endParaRPr>
          </a:p>
        </p:txBody>
      </p:sp>
      <p:sp>
        <p:nvSpPr>
          <p:cNvPr id="4" name="Rectangle 3">
            <a:extLst>
              <a:ext uri="{FF2B5EF4-FFF2-40B4-BE49-F238E27FC236}">
                <a16:creationId xmlns:a16="http://schemas.microsoft.com/office/drawing/2014/main" id="{7FE8CEE2-0EA1-4A65-9FEA-9A3FAA3137DA}"/>
              </a:ext>
            </a:extLst>
          </p:cNvPr>
          <p:cNvSpPr/>
          <p:nvPr/>
        </p:nvSpPr>
        <p:spPr>
          <a:xfrm>
            <a:off x="-17124" y="6398073"/>
            <a:ext cx="6965156" cy="445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fr-CA" sz="1400">
                <a:solidFill>
                  <a:schemeClr val="tx1"/>
                </a:solidFill>
                <a:ea typeface="+mn-lt"/>
                <a:cs typeface="+mn-lt"/>
              </a:rPr>
              <a:t>Textes et illustrations : Solène Bazinet, Joée Lachapelle, Sarah Lessard et Marie-Christine Roy</a:t>
            </a:r>
          </a:p>
          <a:p>
            <a:r>
              <a:rPr lang="fr-CA" sz="1400">
                <a:solidFill>
                  <a:schemeClr val="tx1"/>
                </a:solidFill>
                <a:ea typeface="+mn-lt"/>
                <a:cs typeface="+mn-lt"/>
              </a:rPr>
              <a:t>Aide à la traduction anglaise: Nathalie Bédard et Marie-Johanne</a:t>
            </a:r>
            <a:r>
              <a:rPr lang="fr-CA" sz="1400">
                <a:solidFill>
                  <a:schemeClr val="tx1"/>
                </a:solidFill>
                <a:cs typeface="Calibri"/>
              </a:rPr>
              <a:t> Bourget </a:t>
            </a:r>
            <a:endParaRPr lang="en-US" sz="1400">
              <a:solidFill>
                <a:schemeClr val="tx1"/>
              </a:solidFill>
              <a:ea typeface="+mn-lt"/>
              <a:cs typeface="+mn-lt"/>
            </a:endParaRPr>
          </a:p>
          <a:p>
            <a:endParaRPr lang="fr-CA" sz="1400">
              <a:solidFill>
                <a:schemeClr val="tx1"/>
              </a:solidFill>
              <a:cs typeface="Calibri"/>
            </a:endParaRPr>
          </a:p>
        </p:txBody>
      </p:sp>
      <p:sp>
        <p:nvSpPr>
          <p:cNvPr id="7" name="Rectangle 6">
            <a:extLst>
              <a:ext uri="{FF2B5EF4-FFF2-40B4-BE49-F238E27FC236}">
                <a16:creationId xmlns:a16="http://schemas.microsoft.com/office/drawing/2014/main" id="{482FA7AC-1308-492D-93A4-1C4259E5EC4F}"/>
              </a:ext>
            </a:extLst>
          </p:cNvPr>
          <p:cNvSpPr/>
          <p:nvPr/>
        </p:nvSpPr>
        <p:spPr>
          <a:xfrm>
            <a:off x="6948032" y="6398073"/>
            <a:ext cx="5262114" cy="440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CA" sz="1400">
                <a:solidFill>
                  <a:schemeClr val="tx1"/>
                </a:solidFill>
                <a:cs typeface="Calibri"/>
              </a:rPr>
              <a:t>Enregistrement audio français: Marie-Christine Roy</a:t>
            </a:r>
            <a:endParaRPr lang="en-US" sz="1400">
              <a:solidFill>
                <a:schemeClr val="tx1"/>
              </a:solidFill>
              <a:ea typeface="+mn-lt"/>
              <a:cs typeface="+mn-lt"/>
            </a:endParaRPr>
          </a:p>
          <a:p>
            <a:pPr algn="r"/>
            <a:r>
              <a:rPr lang="fr-CA" sz="1400">
                <a:solidFill>
                  <a:schemeClr val="tx1"/>
                </a:solidFill>
                <a:cs typeface="Calibri"/>
              </a:rPr>
              <a:t>Enregistrement audio anglais: Joée Lachapelle</a:t>
            </a:r>
            <a:endParaRPr lang="fr-FR" sz="1400">
              <a:solidFill>
                <a:schemeClr val="tx1"/>
              </a:solidFill>
              <a:cs typeface="Calibri" panose="020F0502020204030204"/>
            </a:endParaRPr>
          </a:p>
        </p:txBody>
      </p:sp>
    </p:spTree>
    <p:extLst>
      <p:ext uri="{BB962C8B-B14F-4D97-AF65-F5344CB8AC3E}">
        <p14:creationId xmlns:p14="http://schemas.microsoft.com/office/powerpoint/2010/main" val="923008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graphiques vectoriels, cadre, capture d’écran&#10;&#10;Description générée automatiquement">
            <a:extLst>
              <a:ext uri="{FF2B5EF4-FFF2-40B4-BE49-F238E27FC236}">
                <a16:creationId xmlns:a16="http://schemas.microsoft.com/office/drawing/2014/main" id="{497E6BA9-2418-8C41-B927-0610C6382ED3}"/>
              </a:ext>
            </a:extLst>
          </p:cNvPr>
          <p:cNvPicPr>
            <a:picLocks noChangeAspect="1"/>
          </p:cNvPicPr>
          <p:nvPr/>
        </p:nvPicPr>
        <p:blipFill>
          <a:blip r:embed="rId6"/>
          <a:stretch>
            <a:fillRect/>
          </a:stretch>
        </p:blipFill>
        <p:spPr>
          <a:xfrm>
            <a:off x="8449733" y="4991670"/>
            <a:ext cx="3738033" cy="1869994"/>
          </a:xfrm>
          <a:prstGeom prst="rect">
            <a:avLst/>
          </a:prstGeom>
        </p:spPr>
      </p:pic>
      <p:sp>
        <p:nvSpPr>
          <p:cNvPr id="4" name="Espace réservé du contenu 5">
            <a:extLst>
              <a:ext uri="{FF2B5EF4-FFF2-40B4-BE49-F238E27FC236}">
                <a16:creationId xmlns:a16="http://schemas.microsoft.com/office/drawing/2014/main" id="{5520D750-7B32-814B-B771-1C8989DE2FEC}"/>
              </a:ext>
            </a:extLst>
          </p:cNvPr>
          <p:cNvSpPr>
            <a:spLocks noGrp="1"/>
          </p:cNvSpPr>
          <p:nvPr>
            <p:ph sz="half" idx="2"/>
          </p:nvPr>
        </p:nvSpPr>
        <p:spPr>
          <a:xfrm>
            <a:off x="6265101" y="792691"/>
            <a:ext cx="5830283" cy="2212483"/>
          </a:xfrm>
        </p:spPr>
        <p:txBody>
          <a:bodyPr vert="horz" lIns="91440" tIns="45720" rIns="91440" bIns="45720" rtlCol="0" anchor="t">
            <a:normAutofit/>
          </a:bodyPr>
          <a:lstStyle/>
          <a:p>
            <a:pPr marL="0" indent="0">
              <a:buNone/>
            </a:pPr>
            <a:r>
              <a:rPr lang="fr-CA" sz="1400">
                <a:latin typeface="Gurmukhi MN"/>
                <a:cs typeface="Gurmukhi MN" panose="02020600050405020304" pitchFamily="18" charset="0"/>
              </a:rPr>
              <a:t>Je capote! Non seulement Léa est venue à la fête et elle a vu mes talents sur scène, mais elle avait même l’air de trouver ça super bon! Toute de suite après la soirée, j’ai mis la vidéo de notre spectacle sur YouTube et en moins d’une heure, elle l’avait likée! </a:t>
            </a:r>
            <a:endParaRPr lang="fr-CA" sz="1400">
              <a:latin typeface="Gurmukhi MN" panose="02020600050405020304" pitchFamily="18" charset="0"/>
              <a:cs typeface="Gurmukhi MN" panose="02020600050405020304" pitchFamily="18" charset="0"/>
            </a:endParaRPr>
          </a:p>
          <a:p>
            <a:pPr marL="0" indent="0">
              <a:buNone/>
            </a:pPr>
            <a:r>
              <a:rPr lang="fr-CA" sz="1400">
                <a:latin typeface="Gurmukhi MN" panose="02020600050405020304" pitchFamily="18" charset="0"/>
                <a:cs typeface="Gurmukhi MN" panose="02020600050405020304" pitchFamily="18" charset="0"/>
              </a:rPr>
              <a:t>Ça m’a donné le courage qu’il me manquait, alors j'ai décidé de lui parler sur Messenger. On a parlé jusqu’à deux heures du matin!!! Elle est vraiment cool, elle capote sur mon chien, et j’ai trop hâte à lundi pour lui parler en classe! </a:t>
            </a:r>
          </a:p>
          <a:p>
            <a:pPr marL="0" indent="0">
              <a:buNone/>
            </a:pPr>
            <a:endParaRPr lang="fr-CA"/>
          </a:p>
        </p:txBody>
      </p:sp>
      <p:sp>
        <p:nvSpPr>
          <p:cNvPr id="5" name="Espace réservé du contenu 5">
            <a:extLst>
              <a:ext uri="{FF2B5EF4-FFF2-40B4-BE49-F238E27FC236}">
                <a16:creationId xmlns:a16="http://schemas.microsoft.com/office/drawing/2014/main" id="{33FF8D98-0C27-534E-8AF2-881528B49AE8}"/>
              </a:ext>
            </a:extLst>
          </p:cNvPr>
          <p:cNvSpPr txBox="1">
            <a:spLocks/>
          </p:cNvSpPr>
          <p:nvPr/>
        </p:nvSpPr>
        <p:spPr>
          <a:xfrm>
            <a:off x="6265101" y="3113670"/>
            <a:ext cx="5926899" cy="22124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urmukhi MN"/>
                <a:ea typeface="+mn-lt"/>
                <a:cs typeface="+mn-lt"/>
              </a:rPr>
              <a:t>I’m so excited! Not only did Léa come to the party and saw my talents on stage, but she even seemed to think it was super good! Immediately after the party, I posted the video of our show on YouTube and in less than an hour, she had liked it! </a:t>
            </a:r>
            <a:endParaRPr lang="en-US">
              <a:latin typeface="Gurmukhi MN"/>
              <a:ea typeface="+mn-lt"/>
              <a:cs typeface="+mn-lt"/>
            </a:endParaRPr>
          </a:p>
          <a:p>
            <a:pPr marL="0" indent="0">
              <a:buNone/>
            </a:pPr>
            <a:r>
              <a:rPr lang="en-US" sz="1400">
                <a:latin typeface="Gurmukhi MN"/>
                <a:ea typeface="+mn-lt"/>
                <a:cs typeface="+mn-lt"/>
              </a:rPr>
              <a:t>It gave me the courage I needed, so I decided to talk to her on Messenger. We talked until two in the morning! She's really cool, she loves my dog, and I'm really looking forward to talk to her on Monday in class!</a:t>
            </a:r>
            <a:endParaRPr lang="en-US">
              <a:latin typeface="Gurmukhi MN"/>
              <a:ea typeface="+mn-lt"/>
              <a:cs typeface="+mn-lt"/>
            </a:endParaRPr>
          </a:p>
        </p:txBody>
      </p:sp>
      <p:pic>
        <p:nvPicPr>
          <p:cNvPr id="14" name="Espace réservé du contenu 13">
            <a:extLst>
              <a:ext uri="{FF2B5EF4-FFF2-40B4-BE49-F238E27FC236}">
                <a16:creationId xmlns:a16="http://schemas.microsoft.com/office/drawing/2014/main" id="{D714D402-681C-7C4D-A909-00D7A4CE7252}"/>
              </a:ext>
            </a:extLst>
          </p:cNvPr>
          <p:cNvPicPr>
            <a:picLocks noGrp="1" noChangeAspect="1"/>
          </p:cNvPicPr>
          <p:nvPr>
            <p:ph sz="half" idx="1"/>
          </p:nvPr>
        </p:nvPicPr>
        <p:blipFill>
          <a:blip r:embed="rId7"/>
          <a:stretch>
            <a:fillRect/>
          </a:stretch>
        </p:blipFill>
        <p:spPr>
          <a:xfrm>
            <a:off x="0" y="440722"/>
            <a:ext cx="6130993" cy="5976556"/>
          </a:xfrm>
        </p:spPr>
      </p:pic>
      <p:sp>
        <p:nvSpPr>
          <p:cNvPr id="2" name="ZoneTexte 1">
            <a:extLst>
              <a:ext uri="{FF2B5EF4-FFF2-40B4-BE49-F238E27FC236}">
                <a16:creationId xmlns:a16="http://schemas.microsoft.com/office/drawing/2014/main" id="{A96F1EDD-B1BA-404A-8B3A-C55D24AA4724}"/>
              </a:ext>
            </a:extLst>
          </p:cNvPr>
          <p:cNvSpPr txBox="1"/>
          <p:nvPr/>
        </p:nvSpPr>
        <p:spPr>
          <a:xfrm>
            <a:off x="8948057" y="5306763"/>
            <a:ext cx="2982686"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fr-CA" sz="1200">
                <a:latin typeface="Apple Casual"/>
                <a:cs typeface="Segoe UI"/>
              </a:rPr>
              <a:t>Toi lecteur, tu veux choisir une nouvelle option? Retourne à la page 4!</a:t>
            </a:r>
            <a:r>
              <a:rPr lang="en-US" sz="1200">
                <a:latin typeface="Apple Casual"/>
                <a:cs typeface="Segoe UI"/>
              </a:rPr>
              <a:t>​​</a:t>
            </a:r>
          </a:p>
          <a:p>
            <a:r>
              <a:rPr lang="fr-CA" sz="1200">
                <a:latin typeface="Apple Casual"/>
                <a:cs typeface="Segoe UI"/>
              </a:rPr>
              <a:t>You </a:t>
            </a:r>
            <a:r>
              <a:rPr lang="fr-CA" sz="1200" err="1">
                <a:latin typeface="Apple Casual"/>
                <a:cs typeface="Segoe UI"/>
              </a:rPr>
              <a:t>reader</a:t>
            </a:r>
            <a:r>
              <a:rPr lang="fr-CA" sz="1200">
                <a:latin typeface="Apple Casual"/>
                <a:cs typeface="Segoe UI"/>
              </a:rPr>
              <a:t>, </a:t>
            </a:r>
            <a:r>
              <a:rPr lang="fr-CA" sz="1200" err="1">
                <a:latin typeface="Apple Casual"/>
                <a:cs typeface="Segoe UI"/>
              </a:rPr>
              <a:t>you</a:t>
            </a:r>
            <a:r>
              <a:rPr lang="fr-CA" sz="1200">
                <a:latin typeface="Apple Casual"/>
                <a:cs typeface="Segoe UI"/>
              </a:rPr>
              <a:t> </a:t>
            </a:r>
            <a:r>
              <a:rPr lang="fr-CA" sz="1200" err="1">
                <a:latin typeface="Apple Casual"/>
                <a:cs typeface="Segoe UI"/>
              </a:rPr>
              <a:t>want</a:t>
            </a:r>
            <a:r>
              <a:rPr lang="fr-CA" sz="1200">
                <a:latin typeface="Apple Casual"/>
                <a:cs typeface="Segoe UI"/>
              </a:rPr>
              <a:t> to </a:t>
            </a:r>
            <a:r>
              <a:rPr lang="fr-CA" sz="1200" err="1">
                <a:latin typeface="Apple Casual"/>
                <a:cs typeface="Segoe UI"/>
              </a:rPr>
              <a:t>choose</a:t>
            </a:r>
            <a:r>
              <a:rPr lang="fr-CA" sz="1200">
                <a:latin typeface="Apple Casual"/>
                <a:cs typeface="Segoe UI"/>
              </a:rPr>
              <a:t> a new option? Go back to page 4! ​</a:t>
            </a:r>
          </a:p>
        </p:txBody>
      </p:sp>
      <p:sp>
        <p:nvSpPr>
          <p:cNvPr id="3" name="Bouton d’action : retour ou précédent 2">
            <a:hlinkClick r:id="rId8" action="ppaction://hlinksldjump" highlightClick="1"/>
            <a:extLst>
              <a:ext uri="{FF2B5EF4-FFF2-40B4-BE49-F238E27FC236}">
                <a16:creationId xmlns:a16="http://schemas.microsoft.com/office/drawing/2014/main" id="{5C822B21-7B23-4F83-88C8-F2F2D9524ABB}"/>
              </a:ext>
            </a:extLst>
          </p:cNvPr>
          <p:cNvSpPr/>
          <p:nvPr/>
        </p:nvSpPr>
        <p:spPr>
          <a:xfrm>
            <a:off x="11329228" y="5985403"/>
            <a:ext cx="330239" cy="33903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Graphique 7" descr="Badge 9 avec un remplissage uni">
            <a:extLst>
              <a:ext uri="{FF2B5EF4-FFF2-40B4-BE49-F238E27FC236}">
                <a16:creationId xmlns:a16="http://schemas.microsoft.com/office/drawing/2014/main" id="{7FF85DF8-F258-4CEB-AA39-BCFD0DCDFF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5101" y="6342977"/>
            <a:ext cx="432000" cy="432000"/>
          </a:xfrm>
          <a:prstGeom prst="rect">
            <a:avLst/>
          </a:prstGeom>
        </p:spPr>
      </p:pic>
      <p:pic>
        <p:nvPicPr>
          <p:cNvPr id="7" name="Diapo 9">
            <a:hlinkClick r:id="" action="ppaction://media"/>
            <a:extLst>
              <a:ext uri="{FF2B5EF4-FFF2-40B4-BE49-F238E27FC236}">
                <a16:creationId xmlns:a16="http://schemas.microsoft.com/office/drawing/2014/main" id="{7AF5CCB6-30E6-43DF-B870-C9C578243B3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40785" y="328136"/>
            <a:ext cx="418869" cy="410307"/>
          </a:xfrm>
          <a:custGeom>
            <a:avLst/>
            <a:gdLst>
              <a:gd name="connsiteX0" fmla="*/ 0 w 418869"/>
              <a:gd name="connsiteY0" fmla="*/ 0 h 410307"/>
              <a:gd name="connsiteX1" fmla="*/ 418869 w 418869"/>
              <a:gd name="connsiteY1" fmla="*/ 0 h 410307"/>
              <a:gd name="connsiteX2" fmla="*/ 418869 w 418869"/>
              <a:gd name="connsiteY2" fmla="*/ 410307 h 410307"/>
              <a:gd name="connsiteX3" fmla="*/ 0 w 418869"/>
              <a:gd name="connsiteY3" fmla="*/ 410307 h 410307"/>
              <a:gd name="connsiteX4" fmla="*/ 0 w 418869"/>
              <a:gd name="connsiteY4" fmla="*/ 0 h 410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869" h="410307" extrusionOk="0">
                <a:moveTo>
                  <a:pt x="0" y="0"/>
                </a:moveTo>
                <a:cubicBezTo>
                  <a:pt x="187274" y="-7537"/>
                  <a:pt x="351526" y="37306"/>
                  <a:pt x="418869" y="0"/>
                </a:cubicBezTo>
                <a:cubicBezTo>
                  <a:pt x="416009" y="109616"/>
                  <a:pt x="412187" y="256377"/>
                  <a:pt x="418869" y="410307"/>
                </a:cubicBezTo>
                <a:cubicBezTo>
                  <a:pt x="309738" y="418705"/>
                  <a:pt x="62191" y="404535"/>
                  <a:pt x="0" y="410307"/>
                </a:cubicBezTo>
                <a:cubicBezTo>
                  <a:pt x="-19681" y="302145"/>
                  <a:pt x="36159" y="83141"/>
                  <a:pt x="0" y="0"/>
                </a:cubicBezTo>
                <a:close/>
              </a:path>
            </a:pathLst>
          </a:custGeom>
          <a:noFill/>
          <a:ln w="28575">
            <a:solidFill>
              <a:srgbClr val="00B0F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pic>
        <p:nvPicPr>
          <p:cNvPr id="9" name="D.9anglo-avec musique">
            <a:hlinkClick r:id="" action="ppaction://media"/>
            <a:extLst>
              <a:ext uri="{FF2B5EF4-FFF2-40B4-BE49-F238E27FC236}">
                <a16:creationId xmlns:a16="http://schemas.microsoft.com/office/drawing/2014/main" id="{D26A2A55-BE7C-420A-B5BF-EB7753E2C58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353254" y="2667418"/>
            <a:ext cx="406400" cy="406400"/>
          </a:xfrm>
          <a:custGeom>
            <a:avLst/>
            <a:gdLst>
              <a:gd name="connsiteX0" fmla="*/ 0 w 406400"/>
              <a:gd name="connsiteY0" fmla="*/ 0 h 406400"/>
              <a:gd name="connsiteX1" fmla="*/ 406400 w 406400"/>
              <a:gd name="connsiteY1" fmla="*/ 0 h 406400"/>
              <a:gd name="connsiteX2" fmla="*/ 406400 w 406400"/>
              <a:gd name="connsiteY2" fmla="*/ 406400 h 406400"/>
              <a:gd name="connsiteX3" fmla="*/ 0 w 406400"/>
              <a:gd name="connsiteY3" fmla="*/ 406400 h 406400"/>
              <a:gd name="connsiteX4" fmla="*/ 0 w 406400"/>
              <a:gd name="connsiteY4" fmla="*/ 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06400" extrusionOk="0">
                <a:moveTo>
                  <a:pt x="0" y="0"/>
                </a:moveTo>
                <a:cubicBezTo>
                  <a:pt x="116890" y="9261"/>
                  <a:pt x="226973" y="-6717"/>
                  <a:pt x="406400" y="0"/>
                </a:cubicBezTo>
                <a:cubicBezTo>
                  <a:pt x="393958" y="184339"/>
                  <a:pt x="403530" y="311257"/>
                  <a:pt x="406400" y="406400"/>
                </a:cubicBezTo>
                <a:cubicBezTo>
                  <a:pt x="239733" y="375292"/>
                  <a:pt x="85963" y="416970"/>
                  <a:pt x="0" y="406400"/>
                </a:cubicBezTo>
                <a:cubicBezTo>
                  <a:pt x="-23052" y="265158"/>
                  <a:pt x="-6676" y="192494"/>
                  <a:pt x="0" y="0"/>
                </a:cubicBezTo>
                <a:close/>
              </a:path>
            </a:pathLst>
          </a:custGeom>
          <a:noFill/>
          <a:ln w="28575">
            <a:solidFill>
              <a:srgbClr val="FF000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spTree>
    <p:extLst>
      <p:ext uri="{BB962C8B-B14F-4D97-AF65-F5344CB8AC3E}">
        <p14:creationId xmlns:p14="http://schemas.microsoft.com/office/powerpoint/2010/main" val="417323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1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3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Espace réservé du contenu 27">
            <a:extLst>
              <a:ext uri="{FF2B5EF4-FFF2-40B4-BE49-F238E27FC236}">
                <a16:creationId xmlns:a16="http://schemas.microsoft.com/office/drawing/2014/main" id="{C7291954-DDD6-E44F-AB0E-4D74E58CAD93}"/>
              </a:ext>
            </a:extLst>
          </p:cNvPr>
          <p:cNvPicPr>
            <a:picLocks noGrp="1" noChangeAspect="1"/>
          </p:cNvPicPr>
          <p:nvPr>
            <p:ph sz="half" idx="1"/>
          </p:nvPr>
        </p:nvPicPr>
        <p:blipFill>
          <a:blip r:embed="rId7">
            <a:alphaModFix/>
          </a:blip>
          <a:stretch>
            <a:fillRect/>
          </a:stretch>
        </p:blipFill>
        <p:spPr>
          <a:xfrm>
            <a:off x="6079661" y="-1"/>
            <a:ext cx="6123782" cy="6912929"/>
          </a:xfrm>
        </p:spPr>
      </p:pic>
      <p:pic>
        <p:nvPicPr>
          <p:cNvPr id="11" name="Espace réservé du contenu 10">
            <a:extLst>
              <a:ext uri="{FF2B5EF4-FFF2-40B4-BE49-F238E27FC236}">
                <a16:creationId xmlns:a16="http://schemas.microsoft.com/office/drawing/2014/main" id="{DF6214B8-09B3-D444-9A91-1E470005C5FA}"/>
              </a:ext>
            </a:extLst>
          </p:cNvPr>
          <p:cNvPicPr>
            <a:picLocks noGrp="1" noChangeAspect="1"/>
          </p:cNvPicPr>
          <p:nvPr>
            <p:ph sz="half" idx="2"/>
          </p:nvPr>
        </p:nvPicPr>
        <p:blipFill>
          <a:blip r:embed="rId8"/>
          <a:stretch>
            <a:fillRect/>
          </a:stretch>
        </p:blipFill>
        <p:spPr>
          <a:xfrm>
            <a:off x="0" y="0"/>
            <a:ext cx="6096000" cy="6858000"/>
          </a:xfrm>
        </p:spPr>
      </p:pic>
      <p:sp>
        <p:nvSpPr>
          <p:cNvPr id="12" name="ZoneTexte 11">
            <a:extLst>
              <a:ext uri="{FF2B5EF4-FFF2-40B4-BE49-F238E27FC236}">
                <a16:creationId xmlns:a16="http://schemas.microsoft.com/office/drawing/2014/main" id="{40954D13-A2E7-064F-96FC-4478D181B2B3}"/>
              </a:ext>
            </a:extLst>
          </p:cNvPr>
          <p:cNvSpPr txBox="1"/>
          <p:nvPr/>
        </p:nvSpPr>
        <p:spPr>
          <a:xfrm>
            <a:off x="6107444" y="376052"/>
            <a:ext cx="6096000" cy="3323987"/>
          </a:xfrm>
          <a:prstGeom prst="rect">
            <a:avLst/>
          </a:prstGeom>
          <a:solidFill>
            <a:srgbClr val="F7F7F7"/>
          </a:solidFill>
        </p:spPr>
        <p:txBody>
          <a:bodyPr wrap="square" lIns="91440" tIns="45720" rIns="91440" bIns="45720" rtlCol="0" anchor="t">
            <a:spAutoFit/>
          </a:bodyPr>
          <a:lstStyle/>
          <a:p>
            <a:endParaRPr lang="fr-CA" sz="1400">
              <a:latin typeface="Gurmukhi MN"/>
              <a:cs typeface="Gurmukhi MN" panose="02020600050405020304" pitchFamily="18" charset="0"/>
            </a:endParaRPr>
          </a:p>
          <a:p>
            <a:r>
              <a:rPr lang="fr-CA" sz="1400">
                <a:latin typeface="Gurmukhi MN"/>
                <a:cs typeface="Gurmukhi MN" panose="02020600050405020304" pitchFamily="18" charset="0"/>
              </a:rPr>
              <a:t>Salut ! Moi c’est Lou.  </a:t>
            </a:r>
            <a:br>
              <a:rPr lang="fr-CA" sz="1400">
                <a:latin typeface="Gurmukhi MN"/>
                <a:cs typeface="Gurmukhi MN" panose="02020600050405020304" pitchFamily="18" charset="0"/>
              </a:rPr>
            </a:br>
            <a:r>
              <a:rPr lang="fr-CA" sz="1400">
                <a:latin typeface="Gurmukhi MN"/>
                <a:cs typeface="Gurmukhi MN" panose="02020600050405020304" pitchFamily="18" charset="0"/>
              </a:rPr>
              <a:t>J’aime faire de la planche à roulettes, mais je ne suis pas très habile. C’est pour ça que j’ai souvent des bleus sur les jambes. Par contre, je joue très bien de la musique. Avec mes amies, on a un groupe appelé </a:t>
            </a:r>
            <a:r>
              <a:rPr lang="fr-CA" sz="1400" i="1">
                <a:latin typeface="Gurmukhi MN"/>
                <a:cs typeface="Gurmukhi MN" panose="02020600050405020304" pitchFamily="18" charset="0"/>
              </a:rPr>
              <a:t>Les Déchaînés</a:t>
            </a:r>
            <a:r>
              <a:rPr lang="fr-CA" sz="1400">
                <a:latin typeface="Gurmukhi MN"/>
                <a:cs typeface="Gurmukhi MN" panose="02020600050405020304" pitchFamily="18" charset="0"/>
              </a:rPr>
              <a:t>, dans lequel je suis guitariste. On est super populaires à l’école et on fait souvent des prestations lors des fêtes. </a:t>
            </a:r>
            <a:endParaRPr lang="fr-CA" sz="1400">
              <a:latin typeface="Gurmukhi MN" panose="02020600050405020304" pitchFamily="18" charset="0"/>
              <a:cs typeface="Gurmukhi MN" panose="02020600050405020304" pitchFamily="18" charset="0"/>
            </a:endParaRPr>
          </a:p>
          <a:p>
            <a:endParaRPr lang="fr-CA" sz="1400">
              <a:latin typeface="Gurmukhi MN" panose="02020600050405020304" pitchFamily="18" charset="0"/>
              <a:cs typeface="Gurmukhi MN" panose="02020600050405020304" pitchFamily="18" charset="0"/>
            </a:endParaRPr>
          </a:p>
          <a:p>
            <a:endParaRPr lang="fr-CA" sz="1400">
              <a:latin typeface="Gurmukhi MN" panose="02020600050405020304" pitchFamily="18" charset="0"/>
              <a:cs typeface="Gurmukhi MN" panose="02020600050405020304" pitchFamily="18" charset="0"/>
            </a:endParaRPr>
          </a:p>
          <a:p>
            <a:r>
              <a:rPr lang="fr-CA" sz="1400">
                <a:latin typeface="Gurmukhi MN"/>
                <a:ea typeface="+mn-lt"/>
                <a:cs typeface="+mn-lt"/>
              </a:rPr>
              <a:t>Hi! </a:t>
            </a:r>
            <a:r>
              <a:rPr lang="fr-CA" sz="1400" err="1">
                <a:latin typeface="Gurmukhi MN"/>
                <a:ea typeface="+mn-lt"/>
                <a:cs typeface="+mn-lt"/>
              </a:rPr>
              <a:t>I’m</a:t>
            </a:r>
            <a:r>
              <a:rPr lang="fr-CA" sz="1400">
                <a:latin typeface="Gurmukhi MN"/>
                <a:ea typeface="+mn-lt"/>
                <a:cs typeface="+mn-lt"/>
              </a:rPr>
              <a:t> Lou. </a:t>
            </a:r>
            <a:endParaRPr lang="fr-CA">
              <a:latin typeface="Gurmukhi MN"/>
            </a:endParaRPr>
          </a:p>
          <a:p>
            <a:r>
              <a:rPr lang="en-US" sz="1400">
                <a:latin typeface="Gurmukhi MN"/>
                <a:ea typeface="+mn-lt"/>
                <a:cs typeface="+mn-lt"/>
              </a:rPr>
              <a:t>I like to ride a ska</a:t>
            </a:r>
            <a:r>
              <a:rPr lang="en-US" sz="1400">
                <a:latin typeface="Gurmukhi MN"/>
                <a:cs typeface="Calibri"/>
              </a:rPr>
              <a:t>teboard,</a:t>
            </a:r>
            <a:r>
              <a:rPr lang="en-US" sz="1400">
                <a:latin typeface="Gurmukhi MN"/>
                <a:ea typeface="+mn-lt"/>
                <a:cs typeface="+mn-lt"/>
              </a:rPr>
              <a:t> but I’m not very skilled. That’s why I often have bruises on my legs. </a:t>
            </a:r>
            <a:r>
              <a:rPr lang="en" sz="1400">
                <a:latin typeface="Gurmukhi MN"/>
                <a:ea typeface="+mn-lt"/>
                <a:cs typeface="+mn-lt"/>
              </a:rPr>
              <a:t>However, I play music very well. With my friends, we have a band called </a:t>
            </a:r>
            <a:r>
              <a:rPr lang="en" sz="1400" i="1">
                <a:latin typeface="Gurmukhi MN"/>
                <a:ea typeface="+mn-lt"/>
                <a:cs typeface="+mn-lt"/>
              </a:rPr>
              <a:t>Les Déchaînés,</a:t>
            </a:r>
            <a:r>
              <a:rPr lang="en" sz="1400">
                <a:latin typeface="Gurmukhi MN"/>
                <a:ea typeface="+mn-lt"/>
                <a:cs typeface="+mn-lt"/>
              </a:rPr>
              <a:t> in which I am a guitarist. We are super popular at school and we often perform at parties. </a:t>
            </a:r>
            <a:endParaRPr lang="fr-CA" sz="1400">
              <a:latin typeface="Gurmukhi MN"/>
              <a:cs typeface="Calibri"/>
            </a:endParaRPr>
          </a:p>
          <a:p>
            <a:endParaRPr lang="fr-CA" sz="1400">
              <a:latin typeface="Gurmukhi MN" panose="02020600050405020304" pitchFamily="18" charset="0"/>
              <a:cs typeface="Gurmukhi MN" panose="02020600050405020304" pitchFamily="18" charset="0"/>
            </a:endParaRPr>
          </a:p>
        </p:txBody>
      </p:sp>
      <p:sp>
        <p:nvSpPr>
          <p:cNvPr id="13" name="ZoneTexte 12">
            <a:extLst>
              <a:ext uri="{FF2B5EF4-FFF2-40B4-BE49-F238E27FC236}">
                <a16:creationId xmlns:a16="http://schemas.microsoft.com/office/drawing/2014/main" id="{E28D7CFC-4DED-7C40-86C2-F367094BE49A}"/>
              </a:ext>
            </a:extLst>
          </p:cNvPr>
          <p:cNvSpPr txBox="1"/>
          <p:nvPr/>
        </p:nvSpPr>
        <p:spPr>
          <a:xfrm>
            <a:off x="6315070" y="5516071"/>
            <a:ext cx="5463273" cy="1292662"/>
          </a:xfrm>
          <a:prstGeom prst="rect">
            <a:avLst/>
          </a:prstGeom>
          <a:solidFill>
            <a:srgbClr val="F7F7F7"/>
          </a:solidFill>
        </p:spPr>
        <p:txBody>
          <a:bodyPr wrap="square" lIns="91440" tIns="45720" rIns="91440" bIns="45720" rtlCol="0" anchor="t">
            <a:spAutoFit/>
          </a:bodyPr>
          <a:lstStyle/>
          <a:p>
            <a:pPr algn="ctr"/>
            <a:r>
              <a:rPr lang="fr-CA" sz="1400">
                <a:latin typeface="Gurmukhi MN" panose="02020600050405020304" pitchFamily="18" charset="0"/>
                <a:cs typeface="Gurmukhi MN" panose="02020600050405020304" pitchFamily="18" charset="0"/>
              </a:rPr>
              <a:t>Plus tard, j’aimerais devenir vétérinaire. J’ai une grande passion pour les chiens. D’ailleurs, j’ai un grand danois qui s’appelle Minus.</a:t>
            </a:r>
          </a:p>
          <a:p>
            <a:pPr algn="ctr"/>
            <a:endParaRPr lang="en" sz="800">
              <a:latin typeface="Gurmukhi MN"/>
              <a:cs typeface="Gurmukhi MN" panose="02020600050405020304" pitchFamily="18" charset="0"/>
            </a:endParaRPr>
          </a:p>
          <a:p>
            <a:pPr algn="ctr"/>
            <a:r>
              <a:rPr lang="en" sz="1400">
                <a:latin typeface="Gurmukhi MN"/>
                <a:cs typeface="Gurmukhi MN" panose="02020600050405020304" pitchFamily="18" charset="0"/>
              </a:rPr>
              <a:t>Later, I would like to become a veterinarian. I have a great passion for dogs. </a:t>
            </a:r>
            <a:r>
              <a:rPr lang="fr-CA" sz="1400" err="1">
                <a:latin typeface="Gurmukhi MN"/>
                <a:cs typeface="Gurmukhi MN" panose="02020600050405020304" pitchFamily="18" charset="0"/>
              </a:rPr>
              <a:t>Besides</a:t>
            </a:r>
            <a:r>
              <a:rPr lang="fr-CA" sz="1400">
                <a:latin typeface="Gurmukhi MN"/>
                <a:cs typeface="Gurmukhi MN" panose="02020600050405020304" pitchFamily="18" charset="0"/>
              </a:rPr>
              <a:t>, I have a Great </a:t>
            </a:r>
            <a:r>
              <a:rPr lang="fr-CA" sz="1400" err="1">
                <a:latin typeface="Gurmukhi MN"/>
                <a:cs typeface="Gurmukhi MN" panose="02020600050405020304" pitchFamily="18" charset="0"/>
              </a:rPr>
              <a:t>Dane</a:t>
            </a:r>
            <a:r>
              <a:rPr lang="fr-CA" sz="1400">
                <a:latin typeface="Gurmukhi MN"/>
                <a:cs typeface="Gurmukhi MN" panose="02020600050405020304" pitchFamily="18" charset="0"/>
              </a:rPr>
              <a:t> </a:t>
            </a:r>
            <a:r>
              <a:rPr lang="fr-CA" sz="1400" err="1">
                <a:latin typeface="Gurmukhi MN"/>
                <a:cs typeface="Gurmukhi MN" panose="02020600050405020304" pitchFamily="18" charset="0"/>
              </a:rPr>
              <a:t>named</a:t>
            </a:r>
            <a:r>
              <a:rPr lang="fr-CA" sz="1400">
                <a:latin typeface="Gurmukhi MN"/>
                <a:cs typeface="Gurmukhi MN" panose="02020600050405020304" pitchFamily="18" charset="0"/>
              </a:rPr>
              <a:t> Minus.</a:t>
            </a:r>
            <a:endParaRPr lang="fr-CA">
              <a:latin typeface="Gurmukhi MN"/>
            </a:endParaRPr>
          </a:p>
        </p:txBody>
      </p:sp>
      <p:sp>
        <p:nvSpPr>
          <p:cNvPr id="30" name="ZoneTexte 29">
            <a:extLst>
              <a:ext uri="{FF2B5EF4-FFF2-40B4-BE49-F238E27FC236}">
                <a16:creationId xmlns:a16="http://schemas.microsoft.com/office/drawing/2014/main" id="{6B0B4EE2-7B7E-464A-9D67-1BB1DA4380B2}"/>
              </a:ext>
            </a:extLst>
          </p:cNvPr>
          <p:cNvSpPr txBox="1"/>
          <p:nvPr/>
        </p:nvSpPr>
        <p:spPr>
          <a:xfrm>
            <a:off x="8116866" y="5060756"/>
            <a:ext cx="1954060" cy="455315"/>
          </a:xfrm>
          <a:prstGeom prst="rect">
            <a:avLst/>
          </a:prstGeom>
          <a:solidFill>
            <a:srgbClr val="F7F7F7"/>
          </a:solidFill>
        </p:spPr>
        <p:txBody>
          <a:bodyPr wrap="square" rtlCol="0">
            <a:spAutoFit/>
          </a:bodyPr>
          <a:lstStyle/>
          <a:p>
            <a:endParaRPr lang="fr-CA"/>
          </a:p>
        </p:txBody>
      </p:sp>
      <p:pic>
        <p:nvPicPr>
          <p:cNvPr id="3" name="Graphique 2" descr="Badge 1 avec un remplissage uni">
            <a:extLst>
              <a:ext uri="{FF2B5EF4-FFF2-40B4-BE49-F238E27FC236}">
                <a16:creationId xmlns:a16="http://schemas.microsoft.com/office/drawing/2014/main" id="{112D629C-6487-46D8-A2D5-1016C4590B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9070" y="6448401"/>
            <a:ext cx="432000" cy="432000"/>
          </a:xfrm>
          <a:prstGeom prst="rect">
            <a:avLst/>
          </a:prstGeom>
        </p:spPr>
      </p:pic>
      <p:pic>
        <p:nvPicPr>
          <p:cNvPr id="2" name="Diapo 1 - avec musique">
            <a:hlinkClick r:id="" action="ppaction://media"/>
            <a:extLst>
              <a:ext uri="{FF2B5EF4-FFF2-40B4-BE49-F238E27FC236}">
                <a16:creationId xmlns:a16="http://schemas.microsoft.com/office/drawing/2014/main" id="{629A66CD-5905-4781-B00D-C0713EC7B86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83943" y="459243"/>
            <a:ext cx="387171" cy="387171"/>
          </a:xfrm>
          <a:custGeom>
            <a:avLst/>
            <a:gdLst>
              <a:gd name="connsiteX0" fmla="*/ 0 w 387171"/>
              <a:gd name="connsiteY0" fmla="*/ 0 h 387171"/>
              <a:gd name="connsiteX1" fmla="*/ 387171 w 387171"/>
              <a:gd name="connsiteY1" fmla="*/ 0 h 387171"/>
              <a:gd name="connsiteX2" fmla="*/ 387171 w 387171"/>
              <a:gd name="connsiteY2" fmla="*/ 387171 h 387171"/>
              <a:gd name="connsiteX3" fmla="*/ 0 w 387171"/>
              <a:gd name="connsiteY3" fmla="*/ 387171 h 387171"/>
              <a:gd name="connsiteX4" fmla="*/ 0 w 387171"/>
              <a:gd name="connsiteY4" fmla="*/ 0 h 38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71" h="387171" extrusionOk="0">
                <a:moveTo>
                  <a:pt x="0" y="0"/>
                </a:moveTo>
                <a:cubicBezTo>
                  <a:pt x="59897" y="15420"/>
                  <a:pt x="298307" y="-1982"/>
                  <a:pt x="387171" y="0"/>
                </a:cubicBezTo>
                <a:cubicBezTo>
                  <a:pt x="420821" y="123123"/>
                  <a:pt x="360295" y="338904"/>
                  <a:pt x="387171" y="387171"/>
                </a:cubicBezTo>
                <a:cubicBezTo>
                  <a:pt x="316472" y="414082"/>
                  <a:pt x="56991" y="379163"/>
                  <a:pt x="0" y="387171"/>
                </a:cubicBezTo>
                <a:cubicBezTo>
                  <a:pt x="-20333" y="251971"/>
                  <a:pt x="-14028" y="38930"/>
                  <a:pt x="0" y="0"/>
                </a:cubicBezTo>
                <a:close/>
              </a:path>
            </a:pathLst>
          </a:custGeom>
          <a:noFill/>
          <a:ln w="28575">
            <a:solidFill>
              <a:srgbClr val="00B0F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pic>
        <p:nvPicPr>
          <p:cNvPr id="4" name="D.1anglo - avec musique">
            <a:hlinkClick r:id="" action="ppaction://media"/>
            <a:extLst>
              <a:ext uri="{FF2B5EF4-FFF2-40B4-BE49-F238E27FC236}">
                <a16:creationId xmlns:a16="http://schemas.microsoft.com/office/drawing/2014/main" id="{DFC6D82E-48CC-41AD-BADE-4F7BFBBA0A7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177716" y="2133886"/>
            <a:ext cx="366563" cy="366563"/>
          </a:xfrm>
          <a:custGeom>
            <a:avLst/>
            <a:gdLst>
              <a:gd name="connsiteX0" fmla="*/ 0 w 366563"/>
              <a:gd name="connsiteY0" fmla="*/ 0 h 366563"/>
              <a:gd name="connsiteX1" fmla="*/ 366563 w 366563"/>
              <a:gd name="connsiteY1" fmla="*/ 0 h 366563"/>
              <a:gd name="connsiteX2" fmla="*/ 366563 w 366563"/>
              <a:gd name="connsiteY2" fmla="*/ 366563 h 366563"/>
              <a:gd name="connsiteX3" fmla="*/ 0 w 366563"/>
              <a:gd name="connsiteY3" fmla="*/ 366563 h 366563"/>
              <a:gd name="connsiteX4" fmla="*/ 0 w 366563"/>
              <a:gd name="connsiteY4" fmla="*/ 0 h 36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63" h="366563" extrusionOk="0">
                <a:moveTo>
                  <a:pt x="0" y="0"/>
                </a:moveTo>
                <a:cubicBezTo>
                  <a:pt x="177565" y="-14902"/>
                  <a:pt x="263465" y="-11350"/>
                  <a:pt x="366563" y="0"/>
                </a:cubicBezTo>
                <a:cubicBezTo>
                  <a:pt x="359142" y="156755"/>
                  <a:pt x="382968" y="193504"/>
                  <a:pt x="366563" y="366563"/>
                </a:cubicBezTo>
                <a:cubicBezTo>
                  <a:pt x="279228" y="382686"/>
                  <a:pt x="113085" y="387704"/>
                  <a:pt x="0" y="366563"/>
                </a:cubicBezTo>
                <a:cubicBezTo>
                  <a:pt x="25158" y="285912"/>
                  <a:pt x="-19639" y="162046"/>
                  <a:pt x="0" y="0"/>
                </a:cubicBezTo>
                <a:close/>
              </a:path>
            </a:pathLst>
          </a:custGeom>
          <a:noFill/>
          <a:ln w="28575">
            <a:solidFill>
              <a:srgbClr val="FF000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spTree>
    <p:extLst>
      <p:ext uri="{BB962C8B-B14F-4D97-AF65-F5344CB8AC3E}">
        <p14:creationId xmlns:p14="http://schemas.microsoft.com/office/powerpoint/2010/main" val="144263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FF548CC0-7C42-4046-8F52-50FACCD007D7}"/>
              </a:ext>
            </a:extLst>
          </p:cNvPr>
          <p:cNvSpPr>
            <a:spLocks noGrp="1"/>
          </p:cNvSpPr>
          <p:nvPr>
            <p:ph sz="half" idx="2"/>
          </p:nvPr>
        </p:nvSpPr>
        <p:spPr>
          <a:xfrm>
            <a:off x="6435245" y="261257"/>
            <a:ext cx="5546958" cy="6032665"/>
          </a:xfrm>
          <a:noFill/>
        </p:spPr>
        <p:txBody>
          <a:bodyPr vert="horz" lIns="91440" tIns="45720" rIns="91440" bIns="45720" rtlCol="0" anchor="t">
            <a:normAutofit/>
          </a:bodyPr>
          <a:lstStyle/>
          <a:p>
            <a:pPr marL="0" indent="0">
              <a:buNone/>
            </a:pPr>
            <a:r>
              <a:rPr lang="fr-CA" sz="1400">
                <a:latin typeface="Gurmukhi MN"/>
                <a:cs typeface="Gurmukhi MN" panose="02020600050405020304" pitchFamily="18" charset="0"/>
              </a:rPr>
              <a:t>Elle, c’est Léa. </a:t>
            </a:r>
            <a:endParaRPr lang="fr-CA" sz="1400">
              <a:latin typeface="Gurmukhi MN" panose="02020600050405020304" pitchFamily="18" charset="0"/>
              <a:cs typeface="Gurmukhi MN" panose="02020600050405020304" pitchFamily="18" charset="0"/>
            </a:endParaRPr>
          </a:p>
          <a:p>
            <a:pPr marL="0" indent="0">
              <a:buNone/>
            </a:pPr>
            <a:r>
              <a:rPr lang="fr-CA" sz="1400">
                <a:latin typeface="Gurmukhi MN"/>
                <a:cs typeface="Gurmukhi MN" panose="02020600050405020304" pitchFamily="18" charset="0"/>
              </a:rPr>
              <a:t>Léa est nouvelle à mon école. Elle vient d’emménager dans le quartier et ne connaît personne. </a:t>
            </a:r>
            <a:endParaRPr lang="fr-CA" sz="1400">
              <a:latin typeface="Gurmukhi MN" panose="02020600050405020304" pitchFamily="18" charset="0"/>
              <a:cs typeface="Gurmukhi MN" panose="02020600050405020304" pitchFamily="18" charset="0"/>
            </a:endParaRPr>
          </a:p>
          <a:p>
            <a:pPr marL="0" indent="0">
              <a:buNone/>
            </a:pPr>
            <a:r>
              <a:rPr lang="fr-CA" sz="1400">
                <a:latin typeface="Gurmukhi MN"/>
                <a:cs typeface="Gurmukhi MN" panose="02020600050405020304" pitchFamily="18" charset="0"/>
              </a:rPr>
              <a:t>Monsieur Gauthier, qui tient le dépanneur du coin et qui parle à tout le monde, m’a dit que Léa aime jouer aux  jeux vidéo et qu’elle est douée pour créer des bijoux. Il paraît que cette passion lui a été transmise par sa tante préférée qui a parcouru le monde pour apprendre des techniques de fabrication. D’après moi, sa tante c’est une gitane ! </a:t>
            </a:r>
            <a:endParaRPr lang="fr-CA" sz="1400">
              <a:latin typeface="Gurmukhi MN" panose="02020600050405020304" pitchFamily="18" charset="0"/>
              <a:cs typeface="Gurmukhi MN" panose="02020600050405020304" pitchFamily="18" charset="0"/>
            </a:endParaRPr>
          </a:p>
          <a:p>
            <a:pPr marL="0" indent="0">
              <a:buNone/>
            </a:pPr>
            <a:r>
              <a:rPr lang="fr-CA" sz="1400">
                <a:latin typeface="Gurmukhi MN"/>
                <a:cs typeface="Gurmukhi MN" panose="02020600050405020304" pitchFamily="18" charset="0"/>
              </a:rPr>
              <a:t>Bon, ce matin, c’est la première journée d’école de Léa et elle est intégrée dans ma classe. Hourra !   </a:t>
            </a:r>
            <a:endParaRPr lang="fr-CA" sz="1400">
              <a:latin typeface="Gurmukhi MN" panose="02020600050405020304" pitchFamily="18" charset="0"/>
              <a:cs typeface="Gurmukhi MN" panose="02020600050405020304" pitchFamily="18" charset="0"/>
            </a:endParaRPr>
          </a:p>
          <a:p>
            <a:pPr marL="0" indent="0">
              <a:buNone/>
            </a:pPr>
            <a:endParaRPr lang="fr-CA" sz="1500">
              <a:latin typeface="Gurmukhi MN" panose="02020600050405020304" pitchFamily="18" charset="0"/>
              <a:cs typeface="Gurmukhi MN" panose="02020600050405020304" pitchFamily="18" charset="0"/>
            </a:endParaRPr>
          </a:p>
          <a:p>
            <a:pPr marL="0" indent="0">
              <a:buNone/>
            </a:pPr>
            <a:endParaRPr lang="fr-CA" sz="1500">
              <a:latin typeface="Gurmukhi MN" panose="02020600050405020304" pitchFamily="18" charset="0"/>
              <a:cs typeface="Gurmukhi MN" panose="02020600050405020304" pitchFamily="18" charset="0"/>
            </a:endParaRPr>
          </a:p>
          <a:p>
            <a:pPr marL="0" indent="0">
              <a:buNone/>
            </a:pPr>
            <a:r>
              <a:rPr lang="en" sz="1400">
                <a:latin typeface="Gurmukhi MN"/>
                <a:ea typeface="+mn-lt"/>
                <a:cs typeface="+mn-lt"/>
              </a:rPr>
              <a:t>She is </a:t>
            </a:r>
            <a:r>
              <a:rPr lang="en" sz="1400" err="1">
                <a:latin typeface="Gurmukhi MN"/>
                <a:ea typeface="+mn-lt"/>
                <a:cs typeface="+mn-lt"/>
              </a:rPr>
              <a:t>Léa</a:t>
            </a:r>
            <a:r>
              <a:rPr lang="en" sz="1400">
                <a:latin typeface="Gurmukhi MN"/>
                <a:ea typeface="+mn-lt"/>
                <a:cs typeface="+mn-lt"/>
              </a:rPr>
              <a:t>. </a:t>
            </a:r>
          </a:p>
          <a:p>
            <a:pPr marL="0" indent="0">
              <a:buNone/>
            </a:pPr>
            <a:r>
              <a:rPr lang="en" sz="1400" err="1">
                <a:latin typeface="Gurmukhi MN"/>
                <a:ea typeface="+mn-lt"/>
                <a:cs typeface="+mn-lt"/>
              </a:rPr>
              <a:t>Léa</a:t>
            </a:r>
            <a:r>
              <a:rPr lang="en" sz="1400">
                <a:latin typeface="Gurmukhi MN"/>
                <a:ea typeface="+mn-lt"/>
                <a:cs typeface="+mn-lt"/>
              </a:rPr>
              <a:t> is new at my school. She just moved into the neighborhood and doesn't know anyone. </a:t>
            </a:r>
            <a:endParaRPr lang="fr-CA">
              <a:latin typeface="Calibri" panose="020F0502020204030204"/>
              <a:ea typeface="+mn-lt"/>
              <a:cs typeface="+mn-lt"/>
            </a:endParaRPr>
          </a:p>
          <a:p>
            <a:pPr marL="0" indent="0">
              <a:buNone/>
            </a:pPr>
            <a:r>
              <a:rPr lang="en" sz="1400">
                <a:latin typeface="Gurmukhi MN"/>
                <a:ea typeface="+mn-lt"/>
                <a:cs typeface="+mn-lt"/>
              </a:rPr>
              <a:t>Mr. Gauthier, who runs the corner store and talks to everyone, told me that </a:t>
            </a:r>
            <a:r>
              <a:rPr lang="en" sz="1400" err="1">
                <a:latin typeface="Gurmukhi MN"/>
                <a:ea typeface="+mn-lt"/>
                <a:cs typeface="+mn-lt"/>
              </a:rPr>
              <a:t>Léa</a:t>
            </a:r>
            <a:r>
              <a:rPr lang="en" sz="1400">
                <a:latin typeface="Gurmukhi MN"/>
                <a:ea typeface="+mn-lt"/>
                <a:cs typeface="+mn-lt"/>
              </a:rPr>
              <a:t> likes video games and that she is good at creating jewelry. It seems that this passion was passed on to her by her favorite aunt who travelled the world to learn fabrication techniques. According to me, her aunt is a gypsy! </a:t>
            </a:r>
            <a:endParaRPr lang="fr-CA">
              <a:latin typeface="Calibri" panose="020F0502020204030204"/>
              <a:ea typeface="+mn-lt"/>
              <a:cs typeface="+mn-lt"/>
            </a:endParaRPr>
          </a:p>
          <a:p>
            <a:pPr marL="0" indent="0">
              <a:buNone/>
            </a:pPr>
            <a:r>
              <a:rPr lang="en" sz="1400">
                <a:latin typeface="Gurmukhi MN"/>
                <a:ea typeface="+mn-lt"/>
                <a:cs typeface="+mn-lt"/>
              </a:rPr>
              <a:t>Well, this morning is </a:t>
            </a:r>
            <a:r>
              <a:rPr lang="en" sz="1400" err="1">
                <a:latin typeface="Gurmukhi MN"/>
                <a:ea typeface="+mn-lt"/>
                <a:cs typeface="+mn-lt"/>
              </a:rPr>
              <a:t>Léa's</a:t>
            </a:r>
            <a:r>
              <a:rPr lang="en" sz="1400">
                <a:latin typeface="Gurmukhi MN"/>
                <a:ea typeface="+mn-lt"/>
                <a:cs typeface="+mn-lt"/>
              </a:rPr>
              <a:t> first day of school and she's integrated into my class. </a:t>
            </a:r>
            <a:r>
              <a:rPr lang="fr-CA" sz="1400" err="1">
                <a:latin typeface="Gurmukhi MN"/>
                <a:ea typeface="+mn-lt"/>
                <a:cs typeface="+mn-lt"/>
              </a:rPr>
              <a:t>Hooray</a:t>
            </a:r>
            <a:r>
              <a:rPr lang="fr-CA" sz="1400">
                <a:latin typeface="Gurmukhi MN"/>
                <a:ea typeface="+mn-lt"/>
                <a:cs typeface="+mn-lt"/>
              </a:rPr>
              <a:t>!</a:t>
            </a:r>
            <a:endParaRPr lang="fr-CA">
              <a:cs typeface="Calibri"/>
            </a:endParaRPr>
          </a:p>
          <a:p>
            <a:pPr marL="0" indent="0">
              <a:buNone/>
            </a:pPr>
            <a:endParaRPr lang="fr-CA" sz="1500">
              <a:latin typeface="Gurmukhi MN" panose="02020600050405020304" pitchFamily="18" charset="0"/>
              <a:cs typeface="Gurmukhi MN" panose="02020600050405020304" pitchFamily="18" charset="0"/>
            </a:endParaRPr>
          </a:p>
          <a:p>
            <a:pPr marL="0" indent="0">
              <a:buNone/>
            </a:pPr>
            <a:endParaRPr lang="fr-CA"/>
          </a:p>
        </p:txBody>
      </p:sp>
      <p:pic>
        <p:nvPicPr>
          <p:cNvPr id="9" name="Espace réservé du contenu 8">
            <a:extLst>
              <a:ext uri="{FF2B5EF4-FFF2-40B4-BE49-F238E27FC236}">
                <a16:creationId xmlns:a16="http://schemas.microsoft.com/office/drawing/2014/main" id="{775C5FE2-36C7-A842-95CF-CCFC87A6124C}"/>
              </a:ext>
            </a:extLst>
          </p:cNvPr>
          <p:cNvPicPr>
            <a:picLocks noGrp="1" noChangeAspect="1"/>
          </p:cNvPicPr>
          <p:nvPr>
            <p:ph sz="half" idx="1"/>
          </p:nvPr>
        </p:nvPicPr>
        <p:blipFill>
          <a:blip r:embed="rId7"/>
          <a:stretch>
            <a:fillRect/>
          </a:stretch>
        </p:blipFill>
        <p:spPr>
          <a:xfrm>
            <a:off x="0" y="-1"/>
            <a:ext cx="6132986" cy="6857999"/>
          </a:xfrm>
        </p:spPr>
      </p:pic>
      <p:pic>
        <p:nvPicPr>
          <p:cNvPr id="3" name="Graphique 2" descr="Badge avec un remplissage uni">
            <a:extLst>
              <a:ext uri="{FF2B5EF4-FFF2-40B4-BE49-F238E27FC236}">
                <a16:creationId xmlns:a16="http://schemas.microsoft.com/office/drawing/2014/main" id="{9D9D3F9D-C043-416F-BDCC-BE27E48619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92869" y="6380743"/>
            <a:ext cx="432000" cy="432000"/>
          </a:xfrm>
          <a:prstGeom prst="rect">
            <a:avLst/>
          </a:prstGeom>
        </p:spPr>
      </p:pic>
      <p:pic>
        <p:nvPicPr>
          <p:cNvPr id="2" name="Diapo 2- avec musique">
            <a:hlinkClick r:id="" action="ppaction://media"/>
            <a:extLst>
              <a:ext uri="{FF2B5EF4-FFF2-40B4-BE49-F238E27FC236}">
                <a16:creationId xmlns:a16="http://schemas.microsoft.com/office/drawing/2014/main" id="{940D21A4-2EBF-4B76-BB7B-AEAF924F7A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14312" y="71333"/>
            <a:ext cx="444555" cy="427431"/>
          </a:xfrm>
          <a:custGeom>
            <a:avLst/>
            <a:gdLst>
              <a:gd name="connsiteX0" fmla="*/ 0 w 444555"/>
              <a:gd name="connsiteY0" fmla="*/ 0 h 427431"/>
              <a:gd name="connsiteX1" fmla="*/ 444555 w 444555"/>
              <a:gd name="connsiteY1" fmla="*/ 0 h 427431"/>
              <a:gd name="connsiteX2" fmla="*/ 444555 w 444555"/>
              <a:gd name="connsiteY2" fmla="*/ 427431 h 427431"/>
              <a:gd name="connsiteX3" fmla="*/ 0 w 444555"/>
              <a:gd name="connsiteY3" fmla="*/ 427431 h 427431"/>
              <a:gd name="connsiteX4" fmla="*/ 0 w 444555"/>
              <a:gd name="connsiteY4" fmla="*/ 0 h 42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55" h="427431" extrusionOk="0">
                <a:moveTo>
                  <a:pt x="0" y="0"/>
                </a:moveTo>
                <a:cubicBezTo>
                  <a:pt x="52770" y="23158"/>
                  <a:pt x="388405" y="18690"/>
                  <a:pt x="444555" y="0"/>
                </a:cubicBezTo>
                <a:cubicBezTo>
                  <a:pt x="413748" y="165675"/>
                  <a:pt x="471605" y="248042"/>
                  <a:pt x="444555" y="427431"/>
                </a:cubicBezTo>
                <a:cubicBezTo>
                  <a:pt x="300411" y="437141"/>
                  <a:pt x="106430" y="399318"/>
                  <a:pt x="0" y="427431"/>
                </a:cubicBezTo>
                <a:cubicBezTo>
                  <a:pt x="-2528" y="273075"/>
                  <a:pt x="-2383" y="162146"/>
                  <a:pt x="0" y="0"/>
                </a:cubicBezTo>
                <a:close/>
              </a:path>
            </a:pathLst>
          </a:custGeom>
          <a:noFill/>
          <a:ln w="28575">
            <a:solidFill>
              <a:srgbClr val="00B0F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pic>
        <p:nvPicPr>
          <p:cNvPr id="4" name="D.2anglo- avec musique">
            <a:hlinkClick r:id="" action="ppaction://media"/>
            <a:extLst>
              <a:ext uri="{FF2B5EF4-FFF2-40B4-BE49-F238E27FC236}">
                <a16:creationId xmlns:a16="http://schemas.microsoft.com/office/drawing/2014/main" id="{4564044E-39B0-4DAD-8164-3C7360E74FC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487728" y="3277589"/>
            <a:ext cx="406400" cy="406400"/>
          </a:xfrm>
          <a:custGeom>
            <a:avLst/>
            <a:gdLst>
              <a:gd name="connsiteX0" fmla="*/ 0 w 406400"/>
              <a:gd name="connsiteY0" fmla="*/ 0 h 406400"/>
              <a:gd name="connsiteX1" fmla="*/ 406400 w 406400"/>
              <a:gd name="connsiteY1" fmla="*/ 0 h 406400"/>
              <a:gd name="connsiteX2" fmla="*/ 406400 w 406400"/>
              <a:gd name="connsiteY2" fmla="*/ 406400 h 406400"/>
              <a:gd name="connsiteX3" fmla="*/ 0 w 406400"/>
              <a:gd name="connsiteY3" fmla="*/ 406400 h 406400"/>
              <a:gd name="connsiteX4" fmla="*/ 0 w 406400"/>
              <a:gd name="connsiteY4" fmla="*/ 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06400" extrusionOk="0">
                <a:moveTo>
                  <a:pt x="0" y="0"/>
                </a:moveTo>
                <a:cubicBezTo>
                  <a:pt x="116890" y="9261"/>
                  <a:pt x="226973" y="-6717"/>
                  <a:pt x="406400" y="0"/>
                </a:cubicBezTo>
                <a:cubicBezTo>
                  <a:pt x="393958" y="184339"/>
                  <a:pt x="403530" y="311257"/>
                  <a:pt x="406400" y="406400"/>
                </a:cubicBezTo>
                <a:cubicBezTo>
                  <a:pt x="239733" y="375292"/>
                  <a:pt x="85963" y="416970"/>
                  <a:pt x="0" y="406400"/>
                </a:cubicBezTo>
                <a:cubicBezTo>
                  <a:pt x="-23052" y="265158"/>
                  <a:pt x="-6676" y="192494"/>
                  <a:pt x="0" y="0"/>
                </a:cubicBezTo>
                <a:close/>
              </a:path>
            </a:pathLst>
          </a:custGeom>
          <a:noFill/>
          <a:ln w="28575">
            <a:solidFill>
              <a:srgbClr val="FF000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spTree>
    <p:extLst>
      <p:ext uri="{BB962C8B-B14F-4D97-AF65-F5344CB8AC3E}">
        <p14:creationId xmlns:p14="http://schemas.microsoft.com/office/powerpoint/2010/main" val="38592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8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CDC290-7079-4A47-9C13-85952F032B00}"/>
              </a:ext>
            </a:extLst>
          </p:cNvPr>
          <p:cNvPicPr>
            <a:picLocks noChangeAspect="1"/>
          </p:cNvPicPr>
          <p:nvPr/>
        </p:nvPicPr>
        <p:blipFill>
          <a:blip r:embed="rId7"/>
          <a:stretch>
            <a:fillRect/>
          </a:stretch>
        </p:blipFill>
        <p:spPr>
          <a:xfrm>
            <a:off x="6012659" y="0"/>
            <a:ext cx="6172200" cy="6858000"/>
          </a:xfrm>
          <a:prstGeom prst="rect">
            <a:avLst/>
          </a:prstGeom>
        </p:spPr>
      </p:pic>
      <p:sp>
        <p:nvSpPr>
          <p:cNvPr id="5" name="Espace réservé du contenu 4">
            <a:extLst>
              <a:ext uri="{FF2B5EF4-FFF2-40B4-BE49-F238E27FC236}">
                <a16:creationId xmlns:a16="http://schemas.microsoft.com/office/drawing/2014/main" id="{68817D2E-AEA0-4843-87B6-43B3F3820184}"/>
              </a:ext>
            </a:extLst>
          </p:cNvPr>
          <p:cNvSpPr>
            <a:spLocks noGrp="1"/>
          </p:cNvSpPr>
          <p:nvPr>
            <p:ph sz="half" idx="1"/>
          </p:nvPr>
        </p:nvSpPr>
        <p:spPr>
          <a:xfrm>
            <a:off x="405719" y="973559"/>
            <a:ext cx="5294437" cy="5439116"/>
          </a:xfrm>
        </p:spPr>
        <p:txBody>
          <a:bodyPr vert="horz" lIns="91440" tIns="45720" rIns="91440" bIns="45720" rtlCol="0" anchor="t">
            <a:normAutofit/>
          </a:bodyPr>
          <a:lstStyle/>
          <a:p>
            <a:pPr marL="0" indent="0">
              <a:buNone/>
            </a:pPr>
            <a:r>
              <a:rPr lang="fr-CA" sz="1400">
                <a:latin typeface="Gurmukhi MN" panose="02020600050405020304" pitchFamily="18" charset="0"/>
                <a:cs typeface="Gurmukhi MN" panose="02020600050405020304" pitchFamily="18" charset="0"/>
              </a:rPr>
              <a:t>J’ai remarqué Léa dès qu’elle a mis le pied dans la cour de l’école. Tout de suite, j’ai dit à mes copains : « Oh! Regardez, on dirait qu’une nouvelle vient d’arriver ! » </a:t>
            </a:r>
          </a:p>
          <a:p>
            <a:pPr marL="0" indent="0">
              <a:buNone/>
            </a:pPr>
            <a:r>
              <a:rPr lang="fr-CA" sz="1400">
                <a:latin typeface="Gurmukhi MN" panose="02020600050405020304" pitchFamily="18" charset="0"/>
                <a:cs typeface="Gurmukhi MN" panose="02020600050405020304" pitchFamily="18" charset="0"/>
              </a:rPr>
              <a:t>J’ai passé la journée à l’observer, mais je n’ai pas eu le courage de lui parler. C’est étrange, on dirait que j'étais timide. Pourtant, toute l’école m’aime bien et je me considère comme quelqu’un de populaire.</a:t>
            </a:r>
          </a:p>
          <a:p>
            <a:pPr marL="0" indent="0">
              <a:buNone/>
            </a:pPr>
            <a:endParaRPr lang="fr-CA" sz="1400">
              <a:latin typeface="Gurmukhi MN" panose="02020600050405020304" pitchFamily="18" charset="0"/>
              <a:cs typeface="Gurmukhi MN" panose="02020600050405020304" pitchFamily="18" charset="0"/>
            </a:endParaRPr>
          </a:p>
          <a:p>
            <a:pPr marL="0" indent="0">
              <a:buNone/>
            </a:pPr>
            <a:endParaRPr lang="fr-CA" sz="1400">
              <a:latin typeface="Gurmukhi MN" panose="02020600050405020304" pitchFamily="18" charset="0"/>
              <a:cs typeface="Gurmukhi MN" panose="02020600050405020304" pitchFamily="18" charset="0"/>
            </a:endParaRPr>
          </a:p>
          <a:p>
            <a:pPr marL="0" indent="0">
              <a:buNone/>
            </a:pPr>
            <a:endParaRPr lang="fr-CA" sz="1400">
              <a:latin typeface="Gurmukhi MN" panose="02020600050405020304" pitchFamily="18" charset="0"/>
              <a:cs typeface="Gurmukhi MN" panose="02020600050405020304" pitchFamily="18" charset="0"/>
            </a:endParaRPr>
          </a:p>
          <a:p>
            <a:pPr marL="0" indent="0">
              <a:buNone/>
            </a:pPr>
            <a:endParaRPr lang="fr-CA" sz="1400">
              <a:latin typeface="Gurmukhi MN" panose="02020600050405020304" pitchFamily="18" charset="0"/>
              <a:cs typeface="Gurmukhi MN" panose="02020600050405020304" pitchFamily="18" charset="0"/>
            </a:endParaRPr>
          </a:p>
          <a:p>
            <a:pPr marL="0" indent="0">
              <a:buNone/>
            </a:pPr>
            <a:r>
              <a:rPr lang="en" sz="1400">
                <a:latin typeface="Gurmukhi MN"/>
                <a:ea typeface="+mn-lt"/>
                <a:cs typeface="+mn-lt"/>
              </a:rPr>
              <a:t>I noticed Léa as soon as she set foot in the schoolyard. Right away, I said to my buddies: ”Oh! Look, it looks like a new girl has just arrived!“</a:t>
            </a:r>
          </a:p>
          <a:p>
            <a:pPr marL="0" indent="0">
              <a:buNone/>
            </a:pPr>
            <a:r>
              <a:rPr lang="en" sz="1400">
                <a:latin typeface="Gurmukhi MN"/>
                <a:ea typeface="+mn-lt"/>
                <a:cs typeface="+mn-lt"/>
              </a:rPr>
              <a:t>I spent the day watching her, but I didn't have the courage to speak to her. It's strange, it seems like I was shy. That’s weird, because the whole school likes me, and I consider myself a popular person. </a:t>
            </a:r>
            <a:endParaRPr lang="en"/>
          </a:p>
        </p:txBody>
      </p:sp>
      <p:sp>
        <p:nvSpPr>
          <p:cNvPr id="4" name="ZoneTexte 3">
            <a:extLst>
              <a:ext uri="{FF2B5EF4-FFF2-40B4-BE49-F238E27FC236}">
                <a16:creationId xmlns:a16="http://schemas.microsoft.com/office/drawing/2014/main" id="{FECA52AB-83C8-EA4E-86A3-6E238056E1D2}"/>
              </a:ext>
            </a:extLst>
          </p:cNvPr>
          <p:cNvSpPr txBox="1"/>
          <p:nvPr/>
        </p:nvSpPr>
        <p:spPr>
          <a:xfrm>
            <a:off x="6777686" y="1843950"/>
            <a:ext cx="4449539" cy="2523768"/>
          </a:xfrm>
          <a:prstGeom prst="rect">
            <a:avLst/>
          </a:prstGeom>
          <a:noFill/>
        </p:spPr>
        <p:txBody>
          <a:bodyPr wrap="square" lIns="91440" tIns="45720" rIns="91440" bIns="45720" rtlCol="0" anchor="t">
            <a:spAutoFit/>
          </a:bodyPr>
          <a:lstStyle/>
          <a:p>
            <a:r>
              <a:rPr lang="fr-CA" sz="1400">
                <a:latin typeface="Gurmukhi MN" panose="02020600050405020304" pitchFamily="18" charset="0"/>
                <a:cs typeface="Gurmukhi MN" panose="02020600050405020304" pitchFamily="18" charset="0"/>
              </a:rPr>
              <a:t>Cependant, il y a quelque chose chez Léa qui la rend différente de toutes les autres personnes que j’ai rencontrées avant. Je ne sais pas ce que c’est, mais cela me rend incapable de faire les premiers pas vers elle.</a:t>
            </a:r>
          </a:p>
          <a:p>
            <a:endParaRPr lang="fr-CA" sz="1400">
              <a:latin typeface="Gurmukhi MN" panose="02020600050405020304" pitchFamily="18" charset="0"/>
              <a:cs typeface="Gurmukhi MN" panose="02020600050405020304" pitchFamily="18" charset="0"/>
            </a:endParaRPr>
          </a:p>
          <a:p>
            <a:endParaRPr lang="fr-CA" sz="1400">
              <a:latin typeface="Gurmukhi MN" panose="02020600050405020304" pitchFamily="18" charset="0"/>
              <a:cs typeface="Gurmukhi MN" panose="02020600050405020304" pitchFamily="18" charset="0"/>
            </a:endParaRPr>
          </a:p>
          <a:p>
            <a:r>
              <a:rPr lang="en" sz="1400">
                <a:latin typeface="Gurmukhi MN"/>
                <a:cs typeface="Calibri"/>
              </a:rPr>
              <a:t>However, there's something about </a:t>
            </a:r>
            <a:r>
              <a:rPr lang="en" sz="1400" err="1">
                <a:latin typeface="Gurmukhi MN"/>
                <a:cs typeface="Calibri"/>
              </a:rPr>
              <a:t>Léa</a:t>
            </a:r>
            <a:r>
              <a:rPr lang="en" sz="1400">
                <a:latin typeface="Gurmukhi MN"/>
                <a:cs typeface="Calibri"/>
              </a:rPr>
              <a:t> that makes her different from everyone else I've met before. I don't know what it is, but it makes me unable to take the first steps towards her.</a:t>
            </a:r>
            <a:endParaRPr lang="en">
              <a:latin typeface="Gurmukhi MN"/>
              <a:cs typeface="Calibri"/>
            </a:endParaRPr>
          </a:p>
          <a:p>
            <a:endParaRPr lang="fr-CA"/>
          </a:p>
        </p:txBody>
      </p:sp>
      <p:pic>
        <p:nvPicPr>
          <p:cNvPr id="6" name="Graphique 5" descr="Badge 3 avec un remplissage uni">
            <a:extLst>
              <a:ext uri="{FF2B5EF4-FFF2-40B4-BE49-F238E27FC236}">
                <a16:creationId xmlns:a16="http://schemas.microsoft.com/office/drawing/2014/main" id="{F1CD4777-C307-4980-9B02-6AB3DAD2F0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96000" y="6412675"/>
            <a:ext cx="432000" cy="432000"/>
          </a:xfrm>
          <a:prstGeom prst="rect">
            <a:avLst/>
          </a:prstGeom>
        </p:spPr>
      </p:pic>
      <p:pic>
        <p:nvPicPr>
          <p:cNvPr id="2" name="Diapo 3">
            <a:hlinkClick r:id="" action="ppaction://media"/>
            <a:extLst>
              <a:ext uri="{FF2B5EF4-FFF2-40B4-BE49-F238E27FC236}">
                <a16:creationId xmlns:a16="http://schemas.microsoft.com/office/drawing/2014/main" id="{08DE8707-8AE3-404E-B4B0-C66E9EFC9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1337" y="464040"/>
            <a:ext cx="410307" cy="427431"/>
          </a:xfrm>
          <a:custGeom>
            <a:avLst/>
            <a:gdLst>
              <a:gd name="connsiteX0" fmla="*/ 0 w 410307"/>
              <a:gd name="connsiteY0" fmla="*/ 0 h 427431"/>
              <a:gd name="connsiteX1" fmla="*/ 410307 w 410307"/>
              <a:gd name="connsiteY1" fmla="*/ 0 h 427431"/>
              <a:gd name="connsiteX2" fmla="*/ 410307 w 410307"/>
              <a:gd name="connsiteY2" fmla="*/ 427431 h 427431"/>
              <a:gd name="connsiteX3" fmla="*/ 0 w 410307"/>
              <a:gd name="connsiteY3" fmla="*/ 427431 h 427431"/>
              <a:gd name="connsiteX4" fmla="*/ 0 w 410307"/>
              <a:gd name="connsiteY4" fmla="*/ 0 h 42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307" h="427431" extrusionOk="0">
                <a:moveTo>
                  <a:pt x="0" y="0"/>
                </a:moveTo>
                <a:cubicBezTo>
                  <a:pt x="70652" y="26708"/>
                  <a:pt x="296591" y="32089"/>
                  <a:pt x="410307" y="0"/>
                </a:cubicBezTo>
                <a:cubicBezTo>
                  <a:pt x="379500" y="165675"/>
                  <a:pt x="437357" y="248042"/>
                  <a:pt x="410307" y="427431"/>
                </a:cubicBezTo>
                <a:cubicBezTo>
                  <a:pt x="340136" y="442631"/>
                  <a:pt x="111620" y="460860"/>
                  <a:pt x="0" y="427431"/>
                </a:cubicBezTo>
                <a:cubicBezTo>
                  <a:pt x="-2528" y="273075"/>
                  <a:pt x="-2383" y="162146"/>
                  <a:pt x="0" y="0"/>
                </a:cubicBezTo>
                <a:close/>
              </a:path>
            </a:pathLst>
          </a:custGeom>
          <a:noFill/>
          <a:ln w="28575">
            <a:solidFill>
              <a:srgbClr val="00B0F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pic>
        <p:nvPicPr>
          <p:cNvPr id="3" name="D.3anglo">
            <a:hlinkClick r:id="" action="ppaction://media"/>
            <a:extLst>
              <a:ext uri="{FF2B5EF4-FFF2-40B4-BE49-F238E27FC236}">
                <a16:creationId xmlns:a16="http://schemas.microsoft.com/office/drawing/2014/main" id="{152D484F-BA3B-417C-8FED-BDDCCBD3103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244" y="3286717"/>
            <a:ext cx="406400" cy="406400"/>
          </a:xfrm>
          <a:custGeom>
            <a:avLst/>
            <a:gdLst>
              <a:gd name="connsiteX0" fmla="*/ 0 w 406400"/>
              <a:gd name="connsiteY0" fmla="*/ 0 h 406400"/>
              <a:gd name="connsiteX1" fmla="*/ 406400 w 406400"/>
              <a:gd name="connsiteY1" fmla="*/ 0 h 406400"/>
              <a:gd name="connsiteX2" fmla="*/ 406400 w 406400"/>
              <a:gd name="connsiteY2" fmla="*/ 406400 h 406400"/>
              <a:gd name="connsiteX3" fmla="*/ 0 w 406400"/>
              <a:gd name="connsiteY3" fmla="*/ 406400 h 406400"/>
              <a:gd name="connsiteX4" fmla="*/ 0 w 406400"/>
              <a:gd name="connsiteY4" fmla="*/ 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06400" extrusionOk="0">
                <a:moveTo>
                  <a:pt x="0" y="0"/>
                </a:moveTo>
                <a:cubicBezTo>
                  <a:pt x="116890" y="9261"/>
                  <a:pt x="226973" y="-6717"/>
                  <a:pt x="406400" y="0"/>
                </a:cubicBezTo>
                <a:cubicBezTo>
                  <a:pt x="393958" y="184339"/>
                  <a:pt x="403530" y="311257"/>
                  <a:pt x="406400" y="406400"/>
                </a:cubicBezTo>
                <a:cubicBezTo>
                  <a:pt x="239733" y="375292"/>
                  <a:pt x="85963" y="416970"/>
                  <a:pt x="0" y="406400"/>
                </a:cubicBezTo>
                <a:cubicBezTo>
                  <a:pt x="-23052" y="265158"/>
                  <a:pt x="-6676" y="192494"/>
                  <a:pt x="0" y="0"/>
                </a:cubicBezTo>
                <a:close/>
              </a:path>
            </a:pathLst>
          </a:custGeom>
          <a:noFill/>
          <a:ln w="28575">
            <a:solidFill>
              <a:srgbClr val="FF000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spTree>
    <p:extLst>
      <p:ext uri="{BB962C8B-B14F-4D97-AF65-F5344CB8AC3E}">
        <p14:creationId xmlns:p14="http://schemas.microsoft.com/office/powerpoint/2010/main" val="5947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10" descr="Une image contenant texte, graphiques vectoriels, cadre, capture d’écran&#10;&#10;Description générée automatiquement">
            <a:extLst>
              <a:ext uri="{FF2B5EF4-FFF2-40B4-BE49-F238E27FC236}">
                <a16:creationId xmlns:a16="http://schemas.microsoft.com/office/drawing/2014/main" id="{E8DAF69B-1875-4070-9FAA-95585E98F069}"/>
              </a:ext>
            </a:extLst>
          </p:cNvPr>
          <p:cNvPicPr>
            <a:picLocks noChangeAspect="1"/>
          </p:cNvPicPr>
          <p:nvPr/>
        </p:nvPicPr>
        <p:blipFill>
          <a:blip r:embed="rId6"/>
          <a:stretch>
            <a:fillRect/>
          </a:stretch>
        </p:blipFill>
        <p:spPr>
          <a:xfrm>
            <a:off x="8449733" y="4991670"/>
            <a:ext cx="3738033" cy="1869994"/>
          </a:xfrm>
          <a:prstGeom prst="rect">
            <a:avLst/>
          </a:prstGeom>
        </p:spPr>
      </p:pic>
      <p:sp>
        <p:nvSpPr>
          <p:cNvPr id="6" name="Espace réservé du contenu 5">
            <a:extLst>
              <a:ext uri="{FF2B5EF4-FFF2-40B4-BE49-F238E27FC236}">
                <a16:creationId xmlns:a16="http://schemas.microsoft.com/office/drawing/2014/main" id="{FF548CC0-7C42-4046-8F52-50FACCD007D7}"/>
              </a:ext>
            </a:extLst>
          </p:cNvPr>
          <p:cNvSpPr>
            <a:spLocks noGrp="1"/>
          </p:cNvSpPr>
          <p:nvPr>
            <p:ph sz="half" idx="2"/>
          </p:nvPr>
        </p:nvSpPr>
        <p:spPr>
          <a:xfrm>
            <a:off x="6207690" y="133692"/>
            <a:ext cx="5315211" cy="1928740"/>
          </a:xfrm>
        </p:spPr>
        <p:txBody>
          <a:bodyPr vert="horz" lIns="91440" tIns="45720" rIns="91440" bIns="45720" rtlCol="0" anchor="t">
            <a:normAutofit/>
          </a:bodyPr>
          <a:lstStyle/>
          <a:p>
            <a:pPr marL="0" indent="0">
              <a:buNone/>
            </a:pPr>
            <a:r>
              <a:rPr lang="fr-CA" sz="1400">
                <a:latin typeface="Gurmukhi MN" panose="02020600050405020304" pitchFamily="18" charset="0"/>
                <a:cs typeface="Gurmukhi MN" panose="02020600050405020304" pitchFamily="18" charset="0"/>
              </a:rPr>
              <a:t>J’ai défilé son Instagram pendant une heure hier, mais je n’ose toujours pas lui parler. Je pourrais aller déposer un message sur son bureau. Un petit bout de papier où j’écrirais par exemple : « Allô Léa! Es-tu libre après l'école aujourd’hui? Voudrais-tu aller marcher avec moi? » Non… tellement quétaine et cliché… On n’est plus au Moyen-Âge! Je crois que je vais aller commenter sa photo Facebook à la place, c’est pas mal plus 2021.</a:t>
            </a:r>
            <a:r>
              <a:rPr lang="fr-CA" sz="1400">
                <a:latin typeface="Gurmukhi MN" panose="02020600050405020304" pitchFamily="18" charset="0"/>
              </a:rPr>
              <a:t> Je sais, je vais écrire: « Wow! Tu es vraiment sexy, Léa, dans ton beau chandail moulant! »</a:t>
            </a:r>
            <a:endParaRPr lang="fr-FR" sz="1400">
              <a:latin typeface="Gurmukhi MN" panose="02020600050405020304" pitchFamily="18" charset="0"/>
            </a:endParaRPr>
          </a:p>
          <a:p>
            <a:pPr marL="0" indent="0">
              <a:buNone/>
            </a:pPr>
            <a:endParaRPr lang="fr-CA" sz="2000">
              <a:latin typeface="Apple Casual" pitchFamily="2" charset="77"/>
            </a:endParaRPr>
          </a:p>
        </p:txBody>
      </p:sp>
      <p:sp>
        <p:nvSpPr>
          <p:cNvPr id="9" name="ZoneTexte 8">
            <a:extLst>
              <a:ext uri="{FF2B5EF4-FFF2-40B4-BE49-F238E27FC236}">
                <a16:creationId xmlns:a16="http://schemas.microsoft.com/office/drawing/2014/main" id="{C733272D-A7CD-FA4D-BEEC-C3C239A1E1BE}"/>
              </a:ext>
            </a:extLst>
          </p:cNvPr>
          <p:cNvSpPr txBox="1"/>
          <p:nvPr/>
        </p:nvSpPr>
        <p:spPr>
          <a:xfrm>
            <a:off x="111174" y="5156647"/>
            <a:ext cx="5658255" cy="1169551"/>
          </a:xfrm>
          <a:prstGeom prst="rect">
            <a:avLst/>
          </a:prstGeom>
          <a:noFill/>
        </p:spPr>
        <p:txBody>
          <a:bodyPr wrap="square" lIns="91440" tIns="45720" rIns="91440" bIns="45720" rtlCol="0" anchor="t">
            <a:spAutoFit/>
          </a:bodyPr>
          <a:lstStyle/>
          <a:p>
            <a:r>
              <a:rPr lang="fr-CA" sz="1400">
                <a:latin typeface="Gurmukhi MN"/>
              </a:rPr>
              <a:t>Je me demande comment attirer l’attention de Léa pour qu’elle me parle enfin. Ma tête bouillonne d’idées, mais je ne sais pas laquelle est la bonne.</a:t>
            </a:r>
          </a:p>
          <a:p>
            <a:endParaRPr lang="fr-CA" sz="1400">
              <a:latin typeface="Gurmukhi MN"/>
            </a:endParaRPr>
          </a:p>
          <a:p>
            <a:r>
              <a:rPr lang="en" sz="1400">
                <a:latin typeface="Gurmukhi MN"/>
                <a:ea typeface="+mn-lt"/>
                <a:cs typeface="+mn-lt"/>
              </a:rPr>
              <a:t>I wonder how to get Léa's attention to finally talk to me. My head is </a:t>
            </a:r>
            <a:r>
              <a:rPr lang="en" sz="1400">
                <a:ea typeface="+mn-lt"/>
                <a:cs typeface="+mn-lt"/>
              </a:rPr>
              <a:t>bubbling </a:t>
            </a:r>
            <a:r>
              <a:rPr lang="en" sz="1400">
                <a:latin typeface="Gurmukhi MN"/>
                <a:ea typeface="+mn-lt"/>
                <a:cs typeface="+mn-lt"/>
              </a:rPr>
              <a:t>with ideas, but I don't know which one is the right one.</a:t>
            </a:r>
            <a:endParaRPr lang="fr-CA" sz="1400">
              <a:latin typeface="Gurmukhi MN"/>
            </a:endParaRPr>
          </a:p>
        </p:txBody>
      </p:sp>
      <p:sp>
        <p:nvSpPr>
          <p:cNvPr id="10" name="ZoneTexte 9">
            <a:extLst>
              <a:ext uri="{FF2B5EF4-FFF2-40B4-BE49-F238E27FC236}">
                <a16:creationId xmlns:a16="http://schemas.microsoft.com/office/drawing/2014/main" id="{365E3F18-B318-4644-B32D-F70DC877D993}"/>
              </a:ext>
            </a:extLst>
          </p:cNvPr>
          <p:cNvSpPr txBox="1"/>
          <p:nvPr/>
        </p:nvSpPr>
        <p:spPr>
          <a:xfrm>
            <a:off x="6207690" y="2122714"/>
            <a:ext cx="5315210" cy="2031325"/>
          </a:xfrm>
          <a:prstGeom prst="rect">
            <a:avLst/>
          </a:prstGeom>
          <a:noFill/>
        </p:spPr>
        <p:txBody>
          <a:bodyPr wrap="square" lIns="91440" tIns="45720" rIns="91440" bIns="45720" rtlCol="0" anchor="t">
            <a:spAutoFit/>
          </a:bodyPr>
          <a:lstStyle/>
          <a:p>
            <a:r>
              <a:rPr lang="en" sz="1400">
                <a:latin typeface="Gurmukhi MN"/>
                <a:ea typeface="+mn-lt"/>
                <a:cs typeface="+mn-lt"/>
              </a:rPr>
              <a:t>I scrolled through her Instagram for an hour yesterday, but I still don't dare talk to her. I could drop a message on her desk. A little piece of paper where I would write, for example: </a:t>
            </a:r>
          </a:p>
          <a:p>
            <a:r>
              <a:rPr lang="en" sz="1400">
                <a:latin typeface="Gurmukhi MN"/>
                <a:ea typeface="+mn-lt"/>
                <a:cs typeface="+mn-lt"/>
              </a:rPr>
              <a:t>“Hello </a:t>
            </a:r>
            <a:r>
              <a:rPr lang="en" sz="1400" err="1">
                <a:latin typeface="Gurmukhi MN"/>
                <a:ea typeface="+mn-lt"/>
                <a:cs typeface="+mn-lt"/>
              </a:rPr>
              <a:t>Léa</a:t>
            </a:r>
            <a:r>
              <a:rPr lang="en" sz="1400">
                <a:latin typeface="Gurmukhi MN"/>
                <a:ea typeface="+mn-lt"/>
                <a:cs typeface="+mn-lt"/>
              </a:rPr>
              <a:t>! Are you free after school today? Would you like to go for a walk with me?” No… so cheesy and cliché… We are no longer in the Middle Ages! I think I'll go comment on her Facebook photo instead, it's pretty much more 2021. I know, I'm going to write, “Wow! You are really sexy </a:t>
            </a:r>
            <a:r>
              <a:rPr lang="en" sz="1400" err="1">
                <a:latin typeface="Gurmukhi MN"/>
                <a:ea typeface="+mn-lt"/>
                <a:cs typeface="+mn-lt"/>
              </a:rPr>
              <a:t>Léa</a:t>
            </a:r>
            <a:r>
              <a:rPr lang="en" sz="1400">
                <a:latin typeface="Gurmukhi MN"/>
                <a:ea typeface="+mn-lt"/>
                <a:cs typeface="+mn-lt"/>
              </a:rPr>
              <a:t> in your beautiful skin-tight sweater! ”</a:t>
            </a:r>
            <a:endParaRPr lang="fr-FR">
              <a:latin typeface="Gurmukhi MN"/>
            </a:endParaRPr>
          </a:p>
          <a:p>
            <a:endParaRPr lang="fr-FR" sz="1400">
              <a:latin typeface="Gurmukhi MN" panose="02020600050405020304" pitchFamily="18" charset="0"/>
              <a:ea typeface="+mn-lt"/>
              <a:cs typeface="Gurmukhi MN" panose="02020600050405020304" pitchFamily="18" charset="0"/>
            </a:endParaRPr>
          </a:p>
        </p:txBody>
      </p:sp>
      <p:pic>
        <p:nvPicPr>
          <p:cNvPr id="14" name="Image 13">
            <a:extLst>
              <a:ext uri="{FF2B5EF4-FFF2-40B4-BE49-F238E27FC236}">
                <a16:creationId xmlns:a16="http://schemas.microsoft.com/office/drawing/2014/main" id="{D8365F93-61A8-1E4C-8DFA-8062A1BB2BE6}"/>
              </a:ext>
            </a:extLst>
          </p:cNvPr>
          <p:cNvPicPr>
            <a:picLocks noChangeAspect="1"/>
          </p:cNvPicPr>
          <p:nvPr/>
        </p:nvPicPr>
        <p:blipFill rotWithShape="1">
          <a:blip r:embed="rId7"/>
          <a:srcRect l="2036" t="1542" r="2091" b="4778"/>
          <a:stretch/>
        </p:blipFill>
        <p:spPr>
          <a:xfrm>
            <a:off x="-1" y="0"/>
            <a:ext cx="6002667" cy="5050971"/>
          </a:xfrm>
          <a:prstGeom prst="rect">
            <a:avLst/>
          </a:prstGeom>
        </p:spPr>
      </p:pic>
      <p:sp>
        <p:nvSpPr>
          <p:cNvPr id="19" name="ZoneTexte 18">
            <a:extLst>
              <a:ext uri="{FF2B5EF4-FFF2-40B4-BE49-F238E27FC236}">
                <a16:creationId xmlns:a16="http://schemas.microsoft.com/office/drawing/2014/main" id="{BBA12CEA-A03C-A44C-9326-1A0BE635A391}"/>
              </a:ext>
            </a:extLst>
          </p:cNvPr>
          <p:cNvSpPr txBox="1"/>
          <p:nvPr/>
        </p:nvSpPr>
        <p:spPr>
          <a:xfrm>
            <a:off x="8946231" y="5282697"/>
            <a:ext cx="2864769" cy="907941"/>
          </a:xfrm>
          <a:prstGeom prst="rect">
            <a:avLst/>
          </a:prstGeom>
          <a:noFill/>
        </p:spPr>
        <p:txBody>
          <a:bodyPr wrap="square" rtlCol="0">
            <a:spAutoFit/>
          </a:bodyPr>
          <a:lstStyle/>
          <a:p>
            <a:pPr>
              <a:spcAft>
                <a:spcPts val="600"/>
              </a:spcAft>
            </a:pPr>
            <a:r>
              <a:rPr lang="fr-CA" sz="1200">
                <a:latin typeface="Apple Casual" pitchFamily="2" charset="77"/>
              </a:rPr>
              <a:t>Toi lecteur, tu veux que Lou écrive ce commentaire? Saute à la page 7!</a:t>
            </a:r>
          </a:p>
          <a:p>
            <a:r>
              <a:rPr lang="fr-CA" sz="1200">
                <a:latin typeface="Apple Casual" pitchFamily="2" charset="77"/>
              </a:rPr>
              <a:t>You </a:t>
            </a:r>
            <a:r>
              <a:rPr lang="fr-CA" sz="1200" err="1">
                <a:latin typeface="Apple Casual" pitchFamily="2" charset="77"/>
              </a:rPr>
              <a:t>reader</a:t>
            </a:r>
            <a:r>
              <a:rPr lang="fr-CA" sz="1200">
                <a:latin typeface="Apple Casual" pitchFamily="2" charset="77"/>
              </a:rPr>
              <a:t>, do </a:t>
            </a:r>
            <a:r>
              <a:rPr lang="fr-CA" sz="1200" err="1">
                <a:latin typeface="Apple Casual" pitchFamily="2" charset="77"/>
              </a:rPr>
              <a:t>you</a:t>
            </a:r>
            <a:r>
              <a:rPr lang="fr-CA" sz="1200">
                <a:latin typeface="Apple Casual" pitchFamily="2" charset="77"/>
              </a:rPr>
              <a:t> </a:t>
            </a:r>
            <a:r>
              <a:rPr lang="fr-CA" sz="1200" err="1">
                <a:latin typeface="Apple Casual" pitchFamily="2" charset="77"/>
              </a:rPr>
              <a:t>want</a:t>
            </a:r>
            <a:r>
              <a:rPr lang="fr-CA" sz="1200">
                <a:latin typeface="Apple Casual" pitchFamily="2" charset="77"/>
              </a:rPr>
              <a:t> Lou to </a:t>
            </a:r>
            <a:r>
              <a:rPr lang="fr-CA" sz="1200" err="1">
                <a:latin typeface="Apple Casual" pitchFamily="2" charset="77"/>
              </a:rPr>
              <a:t>write</a:t>
            </a:r>
            <a:r>
              <a:rPr lang="fr-CA" sz="1200">
                <a:latin typeface="Apple Casual" pitchFamily="2" charset="77"/>
              </a:rPr>
              <a:t> </a:t>
            </a:r>
            <a:r>
              <a:rPr lang="fr-CA" sz="1200" err="1">
                <a:latin typeface="Apple Casual" pitchFamily="2" charset="77"/>
              </a:rPr>
              <a:t>this</a:t>
            </a:r>
            <a:r>
              <a:rPr lang="fr-CA" sz="1200">
                <a:latin typeface="Apple Casual" pitchFamily="2" charset="77"/>
              </a:rPr>
              <a:t> comment? Skip to page 7! </a:t>
            </a:r>
          </a:p>
        </p:txBody>
      </p:sp>
      <p:sp>
        <p:nvSpPr>
          <p:cNvPr id="2" name="Bouton d’action : avant ou précédent 1">
            <a:hlinkClick r:id="rId8" action="ppaction://hlinksldjump" highlightClick="1"/>
            <a:extLst>
              <a:ext uri="{FF2B5EF4-FFF2-40B4-BE49-F238E27FC236}">
                <a16:creationId xmlns:a16="http://schemas.microsoft.com/office/drawing/2014/main" id="{B6028D84-538F-405B-8CBB-51505932F6B5}"/>
              </a:ext>
            </a:extLst>
          </p:cNvPr>
          <p:cNvSpPr/>
          <p:nvPr/>
        </p:nvSpPr>
        <p:spPr>
          <a:xfrm>
            <a:off x="11276527" y="6050588"/>
            <a:ext cx="360485" cy="29507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 name="Graphique 3" descr="Badge 4 avec un remplissage uni">
            <a:extLst>
              <a:ext uri="{FF2B5EF4-FFF2-40B4-BE49-F238E27FC236}">
                <a16:creationId xmlns:a16="http://schemas.microsoft.com/office/drawing/2014/main" id="{EDDB888F-4F62-46B5-A975-335FC43AC6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02666" y="6382040"/>
            <a:ext cx="432000" cy="432000"/>
          </a:xfrm>
          <a:prstGeom prst="rect">
            <a:avLst/>
          </a:prstGeom>
        </p:spPr>
      </p:pic>
      <p:pic>
        <p:nvPicPr>
          <p:cNvPr id="5" name="D.4anglo">
            <a:hlinkClick r:id="" action="ppaction://media"/>
            <a:extLst>
              <a:ext uri="{FF2B5EF4-FFF2-40B4-BE49-F238E27FC236}">
                <a16:creationId xmlns:a16="http://schemas.microsoft.com/office/drawing/2014/main" id="{58F84D9E-AC39-454D-A237-0FB276255B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25478" y="6050588"/>
            <a:ext cx="406400" cy="410308"/>
          </a:xfrm>
          <a:custGeom>
            <a:avLst/>
            <a:gdLst>
              <a:gd name="connsiteX0" fmla="*/ 0 w 406400"/>
              <a:gd name="connsiteY0" fmla="*/ 0 h 410308"/>
              <a:gd name="connsiteX1" fmla="*/ 406400 w 406400"/>
              <a:gd name="connsiteY1" fmla="*/ 0 h 410308"/>
              <a:gd name="connsiteX2" fmla="*/ 406400 w 406400"/>
              <a:gd name="connsiteY2" fmla="*/ 410308 h 410308"/>
              <a:gd name="connsiteX3" fmla="*/ 0 w 406400"/>
              <a:gd name="connsiteY3" fmla="*/ 410308 h 410308"/>
              <a:gd name="connsiteX4" fmla="*/ 0 w 406400"/>
              <a:gd name="connsiteY4" fmla="*/ 0 h 410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10308" extrusionOk="0">
                <a:moveTo>
                  <a:pt x="0" y="0"/>
                </a:moveTo>
                <a:cubicBezTo>
                  <a:pt x="116890" y="9261"/>
                  <a:pt x="226973" y="-6717"/>
                  <a:pt x="406400" y="0"/>
                </a:cubicBezTo>
                <a:cubicBezTo>
                  <a:pt x="406463" y="103189"/>
                  <a:pt x="404716" y="246252"/>
                  <a:pt x="406400" y="410308"/>
                </a:cubicBezTo>
                <a:cubicBezTo>
                  <a:pt x="239733" y="379200"/>
                  <a:pt x="85963" y="420878"/>
                  <a:pt x="0" y="410308"/>
                </a:cubicBezTo>
                <a:cubicBezTo>
                  <a:pt x="-24042" y="305608"/>
                  <a:pt x="32706" y="90145"/>
                  <a:pt x="0" y="0"/>
                </a:cubicBezTo>
                <a:close/>
              </a:path>
            </a:pathLst>
          </a:custGeom>
          <a:noFill/>
          <a:ln w="28575">
            <a:solidFill>
              <a:srgbClr val="FF000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pic>
        <p:nvPicPr>
          <p:cNvPr id="7" name="Diapo 4">
            <a:hlinkClick r:id="" action="ppaction://media"/>
            <a:extLst>
              <a:ext uri="{FF2B5EF4-FFF2-40B4-BE49-F238E27FC236}">
                <a16:creationId xmlns:a16="http://schemas.microsoft.com/office/drawing/2014/main" id="{3F4343C3-8C5A-4D46-B942-19C66BBDE91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28588" y="5205136"/>
            <a:ext cx="397716" cy="431334"/>
          </a:xfrm>
          <a:custGeom>
            <a:avLst/>
            <a:gdLst>
              <a:gd name="connsiteX0" fmla="*/ 0 w 397716"/>
              <a:gd name="connsiteY0" fmla="*/ 0 h 431334"/>
              <a:gd name="connsiteX1" fmla="*/ 397716 w 397716"/>
              <a:gd name="connsiteY1" fmla="*/ 0 h 431334"/>
              <a:gd name="connsiteX2" fmla="*/ 397716 w 397716"/>
              <a:gd name="connsiteY2" fmla="*/ 431334 h 431334"/>
              <a:gd name="connsiteX3" fmla="*/ 0 w 397716"/>
              <a:gd name="connsiteY3" fmla="*/ 431334 h 431334"/>
              <a:gd name="connsiteX4" fmla="*/ 0 w 397716"/>
              <a:gd name="connsiteY4" fmla="*/ 0 h 431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716" h="431334" extrusionOk="0">
                <a:moveTo>
                  <a:pt x="0" y="0"/>
                </a:moveTo>
                <a:cubicBezTo>
                  <a:pt x="40788" y="28189"/>
                  <a:pt x="219697" y="9617"/>
                  <a:pt x="397716" y="0"/>
                </a:cubicBezTo>
                <a:cubicBezTo>
                  <a:pt x="371900" y="69987"/>
                  <a:pt x="362412" y="272007"/>
                  <a:pt x="397716" y="431334"/>
                </a:cubicBezTo>
                <a:cubicBezTo>
                  <a:pt x="248994" y="455607"/>
                  <a:pt x="44586" y="403670"/>
                  <a:pt x="0" y="431334"/>
                </a:cubicBezTo>
                <a:cubicBezTo>
                  <a:pt x="38106" y="306942"/>
                  <a:pt x="26594" y="177927"/>
                  <a:pt x="0" y="0"/>
                </a:cubicBezTo>
                <a:close/>
              </a:path>
            </a:pathLst>
          </a:custGeom>
          <a:noFill/>
          <a:ln w="28575">
            <a:solidFill>
              <a:srgbClr val="00B0F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spTree>
    <p:extLst>
      <p:ext uri="{BB962C8B-B14F-4D97-AF65-F5344CB8AC3E}">
        <p14:creationId xmlns:p14="http://schemas.microsoft.com/office/powerpoint/2010/main" val="399934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4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4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0" descr="Une image contenant texte, graphiques vectoriels, cadre, capture d’écran&#10;&#10;Description générée automatiquement">
            <a:extLst>
              <a:ext uri="{FF2B5EF4-FFF2-40B4-BE49-F238E27FC236}">
                <a16:creationId xmlns:a16="http://schemas.microsoft.com/office/drawing/2014/main" id="{FFC0D2B6-1DC8-8248-A3B4-9B87934BA9EE}"/>
              </a:ext>
            </a:extLst>
          </p:cNvPr>
          <p:cNvPicPr>
            <a:picLocks noChangeAspect="1"/>
          </p:cNvPicPr>
          <p:nvPr/>
        </p:nvPicPr>
        <p:blipFill>
          <a:blip r:embed="rId7"/>
          <a:stretch>
            <a:fillRect/>
          </a:stretch>
        </p:blipFill>
        <p:spPr>
          <a:xfrm>
            <a:off x="8360229" y="4946895"/>
            <a:ext cx="3827537" cy="1914769"/>
          </a:xfrm>
          <a:prstGeom prst="rect">
            <a:avLst/>
          </a:prstGeom>
        </p:spPr>
      </p:pic>
      <p:pic>
        <p:nvPicPr>
          <p:cNvPr id="11" name="Espace réservé du contenu 10">
            <a:extLst>
              <a:ext uri="{FF2B5EF4-FFF2-40B4-BE49-F238E27FC236}">
                <a16:creationId xmlns:a16="http://schemas.microsoft.com/office/drawing/2014/main" id="{DD19B889-163D-8940-AF15-3C8133341B7E}"/>
              </a:ext>
            </a:extLst>
          </p:cNvPr>
          <p:cNvPicPr>
            <a:picLocks noGrp="1" noChangeAspect="1"/>
          </p:cNvPicPr>
          <p:nvPr>
            <p:ph sz="half" idx="1"/>
          </p:nvPr>
        </p:nvPicPr>
        <p:blipFill>
          <a:blip r:embed="rId8"/>
          <a:stretch>
            <a:fillRect/>
          </a:stretch>
        </p:blipFill>
        <p:spPr>
          <a:xfrm>
            <a:off x="5964990" y="235429"/>
            <a:ext cx="6051609" cy="4352185"/>
          </a:xfrm>
        </p:spPr>
      </p:pic>
      <p:sp>
        <p:nvSpPr>
          <p:cNvPr id="6" name="Espace réservé du contenu 5">
            <a:extLst>
              <a:ext uri="{FF2B5EF4-FFF2-40B4-BE49-F238E27FC236}">
                <a16:creationId xmlns:a16="http://schemas.microsoft.com/office/drawing/2014/main" id="{FF548CC0-7C42-4046-8F52-50FACCD007D7}"/>
              </a:ext>
            </a:extLst>
          </p:cNvPr>
          <p:cNvSpPr>
            <a:spLocks noGrp="1"/>
          </p:cNvSpPr>
          <p:nvPr>
            <p:ph sz="half" idx="2"/>
          </p:nvPr>
        </p:nvSpPr>
        <p:spPr>
          <a:xfrm>
            <a:off x="296438" y="945406"/>
            <a:ext cx="5283195" cy="2375503"/>
          </a:xfrm>
        </p:spPr>
        <p:txBody>
          <a:bodyPr vert="horz" lIns="91440" tIns="45720" rIns="91440" bIns="45720" rtlCol="0" anchor="t">
            <a:normAutofit/>
          </a:bodyPr>
          <a:lstStyle/>
          <a:p>
            <a:pPr marL="0" indent="0">
              <a:buNone/>
            </a:pPr>
            <a:r>
              <a:rPr lang="fr-CA" sz="1400">
                <a:latin typeface="Gurmukhi MN"/>
                <a:cs typeface="Gurmukhi MN" panose="02020600050405020304" pitchFamily="18" charset="0"/>
              </a:rPr>
              <a:t>J’ai peut-être une meilleure idée. Je sais qu’elle aime les bijoux, je pourrais lui en faire un! Oui, quelle bonne idée! Je n’ai qu’à regarder quelques tutoriels ce soir sur YouTube et m’en inspirer pour lui créer quelque chose d’original. Ah non, j’oubliais: je n’ai A-U-C-U-N talent en arts plastiques! J’ai les mains pleines de pouces! Un collier, une bague, un bracelet… Ayoye, c’est hors de mes compétences! </a:t>
            </a:r>
            <a:endParaRPr lang="fr-CA" sz="1400">
              <a:latin typeface="Gurmukhi MN" panose="02020600050405020304" pitchFamily="18" charset="0"/>
              <a:cs typeface="Gurmukhi MN" panose="02020600050405020304" pitchFamily="18" charset="0"/>
            </a:endParaRPr>
          </a:p>
          <a:p>
            <a:pPr marL="0" indent="0">
              <a:buNone/>
            </a:pPr>
            <a:r>
              <a:rPr lang="fr-CA" sz="1400">
                <a:latin typeface="Gurmukhi MN" panose="02020600050405020304" pitchFamily="18" charset="0"/>
                <a:cs typeface="Gurmukhi MN" panose="02020600050405020304" pitchFamily="18" charset="0"/>
              </a:rPr>
              <a:t>Par contre, je pourrais acheter un bracelet, et puis dire à Léa que c’est moi qui l’ai fait. Léa ne se douterait de rien et elle serait sûrement impressionnée par mes talents! </a:t>
            </a:r>
          </a:p>
        </p:txBody>
      </p:sp>
      <p:sp>
        <p:nvSpPr>
          <p:cNvPr id="12" name="Espace réservé du contenu 5">
            <a:extLst>
              <a:ext uri="{FF2B5EF4-FFF2-40B4-BE49-F238E27FC236}">
                <a16:creationId xmlns:a16="http://schemas.microsoft.com/office/drawing/2014/main" id="{46467552-1585-2740-AD62-1312BA0570CF}"/>
              </a:ext>
            </a:extLst>
          </p:cNvPr>
          <p:cNvSpPr txBox="1">
            <a:spLocks/>
          </p:cNvSpPr>
          <p:nvPr/>
        </p:nvSpPr>
        <p:spPr>
          <a:xfrm>
            <a:off x="282150" y="3865196"/>
            <a:ext cx="5297483" cy="27916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sz="1400">
                <a:latin typeface="Gurmukhi MN"/>
                <a:ea typeface="+mn-lt"/>
                <a:cs typeface="+mn-lt"/>
              </a:rPr>
              <a:t>I might have a better idea. I know she loves jewelry, I could make one for her! Yes, what a great idea! I just have to watch a few YouTube tutorials tonight and get inspired to create something original for her. Oh no, I forgot: I have absolutely no talent in visual arts,  I’ve got a hand full of thumbs. A necklace, a ring, a bracelet ... Ow, that's beyond my competence! </a:t>
            </a:r>
          </a:p>
          <a:p>
            <a:pPr marL="0" indent="0">
              <a:buNone/>
            </a:pPr>
            <a:r>
              <a:rPr lang="en" sz="1400">
                <a:latin typeface="Gurmukhi MN"/>
                <a:ea typeface="+mn-lt"/>
                <a:cs typeface="+mn-lt"/>
              </a:rPr>
              <a:t>However, I could buy a bracelet and tell Léa that I made it. Léa wouldn't suspect a thing and she would surely be impressed by my talents!</a:t>
            </a:r>
            <a:endParaRPr lang="en">
              <a:latin typeface="Gurmukhi MN"/>
              <a:ea typeface="+mn-lt"/>
              <a:cs typeface="+mn-lt"/>
            </a:endParaRPr>
          </a:p>
        </p:txBody>
      </p:sp>
      <p:sp>
        <p:nvSpPr>
          <p:cNvPr id="9" name="ZoneTexte 8">
            <a:extLst>
              <a:ext uri="{FF2B5EF4-FFF2-40B4-BE49-F238E27FC236}">
                <a16:creationId xmlns:a16="http://schemas.microsoft.com/office/drawing/2014/main" id="{0AA82C36-F7F0-BB4E-8E4B-8528A967B07F}"/>
              </a:ext>
            </a:extLst>
          </p:cNvPr>
          <p:cNvSpPr txBox="1"/>
          <p:nvPr/>
        </p:nvSpPr>
        <p:spPr>
          <a:xfrm>
            <a:off x="8910512" y="5199353"/>
            <a:ext cx="2864769" cy="907941"/>
          </a:xfrm>
          <a:prstGeom prst="rect">
            <a:avLst/>
          </a:prstGeom>
          <a:noFill/>
        </p:spPr>
        <p:txBody>
          <a:bodyPr wrap="square" lIns="91440" tIns="45720" rIns="91440" bIns="45720" rtlCol="0" anchor="t">
            <a:spAutoFit/>
          </a:bodyPr>
          <a:lstStyle/>
          <a:p>
            <a:pPr>
              <a:spcAft>
                <a:spcPts val="600"/>
              </a:spcAft>
            </a:pPr>
            <a:r>
              <a:rPr lang="fr-CA" sz="1200">
                <a:latin typeface="Apple Casual"/>
              </a:rPr>
              <a:t>Toi lecteur, tu veux que Lou écrive ce commentaire? Saute à la page 8!</a:t>
            </a:r>
          </a:p>
          <a:p>
            <a:r>
              <a:rPr lang="fr-CA" sz="1200">
                <a:latin typeface="Apple Casual"/>
              </a:rPr>
              <a:t>You </a:t>
            </a:r>
            <a:r>
              <a:rPr lang="fr-CA" sz="1200" err="1">
                <a:latin typeface="Apple Casual"/>
              </a:rPr>
              <a:t>reader</a:t>
            </a:r>
            <a:r>
              <a:rPr lang="fr-CA" sz="1200">
                <a:latin typeface="Apple Casual"/>
              </a:rPr>
              <a:t>, do </a:t>
            </a:r>
            <a:r>
              <a:rPr lang="fr-CA" sz="1200" err="1">
                <a:latin typeface="Apple Casual"/>
              </a:rPr>
              <a:t>you</a:t>
            </a:r>
            <a:r>
              <a:rPr lang="fr-CA" sz="1200">
                <a:latin typeface="Apple Casual"/>
              </a:rPr>
              <a:t> </a:t>
            </a:r>
            <a:r>
              <a:rPr lang="fr-CA" sz="1200" err="1">
                <a:latin typeface="Apple Casual"/>
              </a:rPr>
              <a:t>want</a:t>
            </a:r>
            <a:r>
              <a:rPr lang="fr-CA" sz="1200">
                <a:latin typeface="Apple Casual"/>
              </a:rPr>
              <a:t> Lou to </a:t>
            </a:r>
            <a:r>
              <a:rPr lang="fr-CA" sz="1200" err="1">
                <a:latin typeface="Apple Casual"/>
              </a:rPr>
              <a:t>write</a:t>
            </a:r>
            <a:r>
              <a:rPr lang="fr-CA" sz="1200">
                <a:latin typeface="Apple Casual"/>
              </a:rPr>
              <a:t> </a:t>
            </a:r>
            <a:r>
              <a:rPr lang="fr-CA" sz="1200" err="1">
                <a:latin typeface="Apple Casual"/>
              </a:rPr>
              <a:t>this</a:t>
            </a:r>
            <a:r>
              <a:rPr lang="fr-CA" sz="1200">
                <a:latin typeface="Apple Casual"/>
              </a:rPr>
              <a:t> comment? Skip to page 8! </a:t>
            </a:r>
          </a:p>
        </p:txBody>
      </p:sp>
      <p:sp>
        <p:nvSpPr>
          <p:cNvPr id="2" name="Bouton d’action : avant ou précédent 1">
            <a:hlinkClick r:id="rId9" action="ppaction://hlinksldjump" highlightClick="1"/>
            <a:extLst>
              <a:ext uri="{FF2B5EF4-FFF2-40B4-BE49-F238E27FC236}">
                <a16:creationId xmlns:a16="http://schemas.microsoft.com/office/drawing/2014/main" id="{2C7FB9D2-3EF6-4FD0-9E15-683E42B71DF6}"/>
              </a:ext>
            </a:extLst>
          </p:cNvPr>
          <p:cNvSpPr/>
          <p:nvPr/>
        </p:nvSpPr>
        <p:spPr>
          <a:xfrm>
            <a:off x="11302092" y="6039981"/>
            <a:ext cx="342900" cy="27122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 name="Graphique 3" descr="Badge 5 avec un remplissage uni">
            <a:extLst>
              <a:ext uri="{FF2B5EF4-FFF2-40B4-BE49-F238E27FC236}">
                <a16:creationId xmlns:a16="http://schemas.microsoft.com/office/drawing/2014/main" id="{6F36BD5D-050B-4C98-A712-B879BB6A84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990" y="6370573"/>
            <a:ext cx="432000" cy="432000"/>
          </a:xfrm>
          <a:prstGeom prst="rect">
            <a:avLst/>
          </a:prstGeom>
        </p:spPr>
      </p:pic>
      <p:pic>
        <p:nvPicPr>
          <p:cNvPr id="7" name="D.5angloV2">
            <a:hlinkClick r:id="" action="ppaction://media"/>
            <a:extLst>
              <a:ext uri="{FF2B5EF4-FFF2-40B4-BE49-F238E27FC236}">
                <a16:creationId xmlns:a16="http://schemas.microsoft.com/office/drawing/2014/main" id="{6F352BD3-986D-418A-AF11-DF604AFBC8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10220" y="3429000"/>
            <a:ext cx="406400" cy="406400"/>
          </a:xfrm>
          <a:custGeom>
            <a:avLst/>
            <a:gdLst>
              <a:gd name="connsiteX0" fmla="*/ 0 w 406400"/>
              <a:gd name="connsiteY0" fmla="*/ 0 h 406400"/>
              <a:gd name="connsiteX1" fmla="*/ 406400 w 406400"/>
              <a:gd name="connsiteY1" fmla="*/ 0 h 406400"/>
              <a:gd name="connsiteX2" fmla="*/ 406400 w 406400"/>
              <a:gd name="connsiteY2" fmla="*/ 406400 h 406400"/>
              <a:gd name="connsiteX3" fmla="*/ 0 w 406400"/>
              <a:gd name="connsiteY3" fmla="*/ 406400 h 406400"/>
              <a:gd name="connsiteX4" fmla="*/ 0 w 406400"/>
              <a:gd name="connsiteY4" fmla="*/ 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06400" extrusionOk="0">
                <a:moveTo>
                  <a:pt x="0" y="0"/>
                </a:moveTo>
                <a:cubicBezTo>
                  <a:pt x="116890" y="9261"/>
                  <a:pt x="226973" y="-6717"/>
                  <a:pt x="406400" y="0"/>
                </a:cubicBezTo>
                <a:cubicBezTo>
                  <a:pt x="393958" y="184339"/>
                  <a:pt x="403530" y="311257"/>
                  <a:pt x="406400" y="406400"/>
                </a:cubicBezTo>
                <a:cubicBezTo>
                  <a:pt x="239733" y="375292"/>
                  <a:pt x="85963" y="416970"/>
                  <a:pt x="0" y="406400"/>
                </a:cubicBezTo>
                <a:cubicBezTo>
                  <a:pt x="-23052" y="265158"/>
                  <a:pt x="-6676" y="192494"/>
                  <a:pt x="0" y="0"/>
                </a:cubicBezTo>
                <a:close/>
              </a:path>
            </a:pathLst>
          </a:custGeom>
          <a:noFill/>
          <a:ln w="28575">
            <a:solidFill>
              <a:srgbClr val="FF000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pic>
        <p:nvPicPr>
          <p:cNvPr id="5" name="Diapo 5">
            <a:hlinkClick r:id="" action="ppaction://media"/>
            <a:extLst>
              <a:ext uri="{FF2B5EF4-FFF2-40B4-BE49-F238E27FC236}">
                <a16:creationId xmlns:a16="http://schemas.microsoft.com/office/drawing/2014/main" id="{5E597D35-D8C2-4A5C-ACA2-55F4E3B9A83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32631" y="418509"/>
            <a:ext cx="397716" cy="408922"/>
          </a:xfrm>
          <a:custGeom>
            <a:avLst/>
            <a:gdLst>
              <a:gd name="connsiteX0" fmla="*/ 0 w 397716"/>
              <a:gd name="connsiteY0" fmla="*/ 0 h 408922"/>
              <a:gd name="connsiteX1" fmla="*/ 397716 w 397716"/>
              <a:gd name="connsiteY1" fmla="*/ 0 h 408922"/>
              <a:gd name="connsiteX2" fmla="*/ 397716 w 397716"/>
              <a:gd name="connsiteY2" fmla="*/ 408922 h 408922"/>
              <a:gd name="connsiteX3" fmla="*/ 0 w 397716"/>
              <a:gd name="connsiteY3" fmla="*/ 408922 h 408922"/>
              <a:gd name="connsiteX4" fmla="*/ 0 w 397716"/>
              <a:gd name="connsiteY4" fmla="*/ 0 h 40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716" h="408922" extrusionOk="0">
                <a:moveTo>
                  <a:pt x="0" y="0"/>
                </a:moveTo>
                <a:cubicBezTo>
                  <a:pt x="40788" y="28189"/>
                  <a:pt x="219697" y="9617"/>
                  <a:pt x="397716" y="0"/>
                </a:cubicBezTo>
                <a:cubicBezTo>
                  <a:pt x="394427" y="177826"/>
                  <a:pt x="387557" y="212084"/>
                  <a:pt x="397716" y="408922"/>
                </a:cubicBezTo>
                <a:cubicBezTo>
                  <a:pt x="248994" y="433195"/>
                  <a:pt x="44586" y="381258"/>
                  <a:pt x="0" y="408922"/>
                </a:cubicBezTo>
                <a:cubicBezTo>
                  <a:pt x="-14456" y="249553"/>
                  <a:pt x="33969" y="197204"/>
                  <a:pt x="0" y="0"/>
                </a:cubicBezTo>
                <a:close/>
              </a:path>
            </a:pathLst>
          </a:custGeom>
          <a:noFill/>
          <a:ln w="28575">
            <a:solidFill>
              <a:srgbClr val="00B0F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spTree>
    <p:extLst>
      <p:ext uri="{BB962C8B-B14F-4D97-AF65-F5344CB8AC3E}">
        <p14:creationId xmlns:p14="http://schemas.microsoft.com/office/powerpoint/2010/main" val="70716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8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9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0" descr="Une image contenant texte, graphiques vectoriels, cadre, capture d’écran&#10;&#10;Description générée automatiquement">
            <a:extLst>
              <a:ext uri="{FF2B5EF4-FFF2-40B4-BE49-F238E27FC236}">
                <a16:creationId xmlns:a16="http://schemas.microsoft.com/office/drawing/2014/main" id="{7630C3B6-E862-8B40-9AC7-7BEA483D9FDD}"/>
              </a:ext>
            </a:extLst>
          </p:cNvPr>
          <p:cNvPicPr>
            <a:picLocks noChangeAspect="1"/>
          </p:cNvPicPr>
          <p:nvPr/>
        </p:nvPicPr>
        <p:blipFill>
          <a:blip r:embed="rId6"/>
          <a:stretch>
            <a:fillRect/>
          </a:stretch>
        </p:blipFill>
        <p:spPr>
          <a:xfrm>
            <a:off x="8371115" y="4952340"/>
            <a:ext cx="3816652" cy="1909324"/>
          </a:xfrm>
          <a:prstGeom prst="rect">
            <a:avLst/>
          </a:prstGeom>
        </p:spPr>
      </p:pic>
      <p:pic>
        <p:nvPicPr>
          <p:cNvPr id="3" name="Espace réservé du contenu 2">
            <a:extLst>
              <a:ext uri="{FF2B5EF4-FFF2-40B4-BE49-F238E27FC236}">
                <a16:creationId xmlns:a16="http://schemas.microsoft.com/office/drawing/2014/main" id="{35CAA84A-C922-384D-BEC1-8497D5CB35B3}"/>
              </a:ext>
            </a:extLst>
          </p:cNvPr>
          <p:cNvPicPr>
            <a:picLocks noGrp="1" noChangeAspect="1"/>
          </p:cNvPicPr>
          <p:nvPr>
            <p:ph sz="half" idx="1"/>
          </p:nvPr>
        </p:nvPicPr>
        <p:blipFill>
          <a:blip r:embed="rId7"/>
          <a:stretch>
            <a:fillRect/>
          </a:stretch>
        </p:blipFill>
        <p:spPr>
          <a:xfrm>
            <a:off x="6096000" y="0"/>
            <a:ext cx="6172200" cy="4396636"/>
          </a:xfrm>
        </p:spPr>
      </p:pic>
      <p:sp>
        <p:nvSpPr>
          <p:cNvPr id="8" name="Espace réservé du contenu 5">
            <a:extLst>
              <a:ext uri="{FF2B5EF4-FFF2-40B4-BE49-F238E27FC236}">
                <a16:creationId xmlns:a16="http://schemas.microsoft.com/office/drawing/2014/main" id="{A69FE412-23EF-404C-814B-59EC088759CF}"/>
              </a:ext>
            </a:extLst>
          </p:cNvPr>
          <p:cNvSpPr txBox="1">
            <a:spLocks/>
          </p:cNvSpPr>
          <p:nvPr/>
        </p:nvSpPr>
        <p:spPr>
          <a:xfrm>
            <a:off x="172592" y="3429000"/>
            <a:ext cx="4802179" cy="23652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 sz="1400">
              <a:latin typeface="Gurmukhi MN"/>
              <a:cs typeface="Calibri"/>
            </a:endParaRPr>
          </a:p>
        </p:txBody>
      </p:sp>
      <p:sp>
        <p:nvSpPr>
          <p:cNvPr id="9" name="ZoneTexte 8">
            <a:extLst>
              <a:ext uri="{FF2B5EF4-FFF2-40B4-BE49-F238E27FC236}">
                <a16:creationId xmlns:a16="http://schemas.microsoft.com/office/drawing/2014/main" id="{83972704-10E3-2D47-8E3E-64575968EAF2}"/>
              </a:ext>
            </a:extLst>
          </p:cNvPr>
          <p:cNvSpPr txBox="1"/>
          <p:nvPr/>
        </p:nvSpPr>
        <p:spPr>
          <a:xfrm>
            <a:off x="8946231" y="5282697"/>
            <a:ext cx="2864769" cy="907941"/>
          </a:xfrm>
          <a:prstGeom prst="rect">
            <a:avLst/>
          </a:prstGeom>
          <a:noFill/>
        </p:spPr>
        <p:txBody>
          <a:bodyPr wrap="square" lIns="91440" tIns="45720" rIns="91440" bIns="45720" rtlCol="0" anchor="t">
            <a:spAutoFit/>
          </a:bodyPr>
          <a:lstStyle/>
          <a:p>
            <a:pPr>
              <a:spcAft>
                <a:spcPts val="600"/>
              </a:spcAft>
            </a:pPr>
            <a:r>
              <a:rPr lang="fr-CA" sz="1200">
                <a:latin typeface="Apple Casual"/>
              </a:rPr>
              <a:t>Toi lecteur, tu veux que Lou écrive ce commentaire? Saute à la page 9!</a:t>
            </a:r>
          </a:p>
          <a:p>
            <a:r>
              <a:rPr lang="fr-CA" sz="1200">
                <a:latin typeface="Apple Casual"/>
              </a:rPr>
              <a:t>You </a:t>
            </a:r>
            <a:r>
              <a:rPr lang="fr-CA" sz="1200" err="1">
                <a:latin typeface="Apple Casual"/>
              </a:rPr>
              <a:t>reader</a:t>
            </a:r>
            <a:r>
              <a:rPr lang="fr-CA" sz="1200">
                <a:latin typeface="Apple Casual"/>
              </a:rPr>
              <a:t>, do </a:t>
            </a:r>
            <a:r>
              <a:rPr lang="fr-CA" sz="1200" err="1">
                <a:latin typeface="Apple Casual"/>
              </a:rPr>
              <a:t>you</a:t>
            </a:r>
            <a:r>
              <a:rPr lang="fr-CA" sz="1200">
                <a:latin typeface="Apple Casual"/>
              </a:rPr>
              <a:t> </a:t>
            </a:r>
            <a:r>
              <a:rPr lang="fr-CA" sz="1200" err="1">
                <a:latin typeface="Apple Casual"/>
              </a:rPr>
              <a:t>want</a:t>
            </a:r>
            <a:r>
              <a:rPr lang="fr-CA" sz="1200">
                <a:latin typeface="Apple Casual"/>
              </a:rPr>
              <a:t> Lou to </a:t>
            </a:r>
            <a:r>
              <a:rPr lang="fr-CA" sz="1200" err="1">
                <a:latin typeface="Apple Casual"/>
              </a:rPr>
              <a:t>write</a:t>
            </a:r>
            <a:r>
              <a:rPr lang="fr-CA" sz="1200">
                <a:latin typeface="Apple Casual"/>
              </a:rPr>
              <a:t> </a:t>
            </a:r>
            <a:r>
              <a:rPr lang="fr-CA" sz="1200" err="1">
                <a:latin typeface="Apple Casual"/>
              </a:rPr>
              <a:t>this</a:t>
            </a:r>
            <a:r>
              <a:rPr lang="fr-CA" sz="1200">
                <a:latin typeface="Apple Casual"/>
              </a:rPr>
              <a:t> comment? Skip to page 9! </a:t>
            </a:r>
          </a:p>
        </p:txBody>
      </p:sp>
      <p:sp>
        <p:nvSpPr>
          <p:cNvPr id="11" name="Espace réservé du contenu 5">
            <a:extLst>
              <a:ext uri="{FF2B5EF4-FFF2-40B4-BE49-F238E27FC236}">
                <a16:creationId xmlns:a16="http://schemas.microsoft.com/office/drawing/2014/main" id="{F724CF26-6B40-D04B-98E6-1BB8C0A2B96A}"/>
              </a:ext>
            </a:extLst>
          </p:cNvPr>
          <p:cNvSpPr txBox="1">
            <a:spLocks/>
          </p:cNvSpPr>
          <p:nvPr/>
        </p:nvSpPr>
        <p:spPr>
          <a:xfrm>
            <a:off x="232180" y="847824"/>
            <a:ext cx="5237732" cy="23652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400">
                <a:latin typeface="Gurmukhi MN"/>
                <a:cs typeface="Gurmukhi MN" panose="02020600050405020304" pitchFamily="18" charset="0"/>
              </a:rPr>
              <a:t>Je réfléchis … La directrice vient tout juste de venir dans notre classe pour nous parler d’une fête que l’école va organiser pour rassembler tous les niveaux. Je pourrais proposer mon groupe </a:t>
            </a:r>
            <a:r>
              <a:rPr lang="fr-CA" sz="1400" i="1">
                <a:latin typeface="Gurmukhi MN"/>
                <a:cs typeface="Gurmukhi MN" panose="02020600050405020304" pitchFamily="18" charset="0"/>
              </a:rPr>
              <a:t>Les Déchaînés</a:t>
            </a:r>
            <a:r>
              <a:rPr lang="fr-CA" sz="1400">
                <a:latin typeface="Gurmukhi MN"/>
                <a:cs typeface="Gurmukhi MN" panose="02020600050405020304" pitchFamily="18" charset="0"/>
              </a:rPr>
              <a:t> pour animer la soirée! Comme ça, Léa verrait mes talents et ça me ferait un nouveau vidéo YouTube avec au moins 500 visionnements. Ça jouerait sûrement en ma faveur!</a:t>
            </a:r>
          </a:p>
          <a:p>
            <a:pPr marL="0" indent="0">
              <a:buFont typeface="Arial" panose="020B0604020202020204" pitchFamily="34" charset="0"/>
              <a:buNone/>
            </a:pPr>
            <a:r>
              <a:rPr lang="fr-CA" sz="1400">
                <a:latin typeface="Gurmukhi MN" panose="02020600050405020304" pitchFamily="18" charset="0"/>
                <a:cs typeface="Gurmukhi MN" panose="02020600050405020304" pitchFamily="18" charset="0"/>
              </a:rPr>
              <a:t>En plus, on dit souvent que jouer de la musique, ça « pogne » avec les filles. Je pourrais tester ce fameux mythe! </a:t>
            </a:r>
            <a:r>
              <a:rPr lang="fr-CA" sz="1400" err="1">
                <a:latin typeface="Gurmukhi MN" panose="02020600050405020304" pitchFamily="18" charset="0"/>
                <a:cs typeface="Gurmukhi MN" panose="02020600050405020304" pitchFamily="18" charset="0"/>
              </a:rPr>
              <a:t>Hahah</a:t>
            </a:r>
            <a:r>
              <a:rPr lang="fr-CA" sz="1400">
                <a:latin typeface="Gurmukhi MN" panose="02020600050405020304" pitchFamily="18" charset="0"/>
                <a:cs typeface="Gurmukhi MN" panose="02020600050405020304" pitchFamily="18" charset="0"/>
              </a:rPr>
              <a:t>! Ok, alors je vais tout de suite rencontrer la directrice!</a:t>
            </a:r>
          </a:p>
          <a:p>
            <a:pPr marL="0" indent="0">
              <a:buFont typeface="Arial" panose="020B0604020202020204" pitchFamily="34" charset="0"/>
              <a:buNone/>
            </a:pPr>
            <a:endParaRPr lang="fr-CA"/>
          </a:p>
        </p:txBody>
      </p:sp>
      <p:sp>
        <p:nvSpPr>
          <p:cNvPr id="13" name="Espace réservé du contenu 5">
            <a:extLst>
              <a:ext uri="{FF2B5EF4-FFF2-40B4-BE49-F238E27FC236}">
                <a16:creationId xmlns:a16="http://schemas.microsoft.com/office/drawing/2014/main" id="{C9F0B0DF-43A1-4A9E-81E9-F24FA8E84EE4}"/>
              </a:ext>
            </a:extLst>
          </p:cNvPr>
          <p:cNvSpPr txBox="1">
            <a:spLocks/>
          </p:cNvSpPr>
          <p:nvPr/>
        </p:nvSpPr>
        <p:spPr>
          <a:xfrm>
            <a:off x="232180" y="4100080"/>
            <a:ext cx="5237732" cy="23652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Gurmukhi MN"/>
                <a:ea typeface="+mn-lt"/>
                <a:cs typeface="+mn-lt"/>
              </a:rPr>
              <a:t>I'm thinking. The principal has just come to our classroom to tell us about a party that the school will organize to gather all levels. I could propose my band </a:t>
            </a:r>
            <a:r>
              <a:rPr lang="en-US" sz="1400" i="1">
                <a:latin typeface="Gurmukhi MN"/>
                <a:ea typeface="+mn-lt"/>
                <a:cs typeface="+mn-lt"/>
              </a:rPr>
              <a:t>Les </a:t>
            </a:r>
            <a:r>
              <a:rPr lang="en-US" sz="1400" i="1" err="1">
                <a:latin typeface="Gurmukhi MN"/>
                <a:ea typeface="+mn-lt"/>
                <a:cs typeface="+mn-lt"/>
              </a:rPr>
              <a:t>Déchaînés</a:t>
            </a:r>
            <a:r>
              <a:rPr lang="en-US" sz="1400">
                <a:latin typeface="Gurmukhi MN"/>
                <a:ea typeface="+mn-lt"/>
                <a:cs typeface="+mn-lt"/>
              </a:rPr>
              <a:t> to animate the evening! That way Léa would see my talents and it would make me a new YouTube video with at least 500 views. It would surely play in my favor! </a:t>
            </a:r>
          </a:p>
          <a:p>
            <a:pPr marL="0" indent="0">
              <a:buNone/>
            </a:pPr>
            <a:r>
              <a:rPr lang="en-US" sz="1400">
                <a:latin typeface="Gurmukhi MN"/>
                <a:ea typeface="+mn-lt"/>
                <a:cs typeface="+mn-lt"/>
              </a:rPr>
              <a:t>In addition, it is often said that girls fall for guitarists. I could test this famous myth! </a:t>
            </a:r>
            <a:r>
              <a:rPr lang="en-US" sz="1400" err="1">
                <a:latin typeface="Gurmukhi MN"/>
                <a:ea typeface="+mn-lt"/>
                <a:cs typeface="+mn-lt"/>
              </a:rPr>
              <a:t>Hahah</a:t>
            </a:r>
            <a:r>
              <a:rPr lang="en-US" sz="1400">
                <a:latin typeface="Gurmukhi MN"/>
                <a:ea typeface="+mn-lt"/>
                <a:cs typeface="+mn-lt"/>
              </a:rPr>
              <a:t>! Ok, so I'm going to meet the principal right away!</a:t>
            </a:r>
            <a:endParaRPr lang="en-US">
              <a:latin typeface="Gurmukhi MN"/>
              <a:ea typeface="+mn-lt"/>
              <a:cs typeface="+mn-lt"/>
            </a:endParaRPr>
          </a:p>
          <a:p>
            <a:pPr marL="0" indent="0">
              <a:buFont typeface="Arial" panose="020B0604020202020204" pitchFamily="34" charset="0"/>
              <a:buNone/>
            </a:pPr>
            <a:endParaRPr lang="fr-CA"/>
          </a:p>
        </p:txBody>
      </p:sp>
      <p:sp>
        <p:nvSpPr>
          <p:cNvPr id="2" name="Bouton d’action : avant ou précédent 1">
            <a:hlinkClick r:id="rId8" action="ppaction://hlinksldjump" highlightClick="1"/>
            <a:extLst>
              <a:ext uri="{FF2B5EF4-FFF2-40B4-BE49-F238E27FC236}">
                <a16:creationId xmlns:a16="http://schemas.microsoft.com/office/drawing/2014/main" id="{DCB2155A-C7BD-47B1-B698-9F2260AFE7FC}"/>
              </a:ext>
            </a:extLst>
          </p:cNvPr>
          <p:cNvSpPr/>
          <p:nvPr/>
        </p:nvSpPr>
        <p:spPr>
          <a:xfrm>
            <a:off x="11288486" y="6085457"/>
            <a:ext cx="334107" cy="26130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Graphique 4" descr="Badge 6 avec un remplissage uni">
            <a:extLst>
              <a:ext uri="{FF2B5EF4-FFF2-40B4-BE49-F238E27FC236}">
                <a16:creationId xmlns:a16="http://schemas.microsoft.com/office/drawing/2014/main" id="{90EAF668-566E-4490-B302-5014E1802D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43248" y="6356459"/>
            <a:ext cx="432000" cy="432000"/>
          </a:xfrm>
          <a:prstGeom prst="rect">
            <a:avLst/>
          </a:prstGeom>
        </p:spPr>
      </p:pic>
      <p:pic>
        <p:nvPicPr>
          <p:cNvPr id="7" name="D.6anglo">
            <a:hlinkClick r:id="" action="ppaction://media"/>
            <a:extLst>
              <a:ext uri="{FF2B5EF4-FFF2-40B4-BE49-F238E27FC236}">
                <a16:creationId xmlns:a16="http://schemas.microsoft.com/office/drawing/2014/main" id="{E7AF9C97-DF36-4B3E-899E-9CED25FD2D6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63213" y="3585709"/>
            <a:ext cx="406400" cy="406400"/>
          </a:xfrm>
          <a:custGeom>
            <a:avLst/>
            <a:gdLst>
              <a:gd name="connsiteX0" fmla="*/ 0 w 406400"/>
              <a:gd name="connsiteY0" fmla="*/ 0 h 406400"/>
              <a:gd name="connsiteX1" fmla="*/ 406400 w 406400"/>
              <a:gd name="connsiteY1" fmla="*/ 0 h 406400"/>
              <a:gd name="connsiteX2" fmla="*/ 406400 w 406400"/>
              <a:gd name="connsiteY2" fmla="*/ 406400 h 406400"/>
              <a:gd name="connsiteX3" fmla="*/ 0 w 406400"/>
              <a:gd name="connsiteY3" fmla="*/ 406400 h 406400"/>
              <a:gd name="connsiteX4" fmla="*/ 0 w 406400"/>
              <a:gd name="connsiteY4" fmla="*/ 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06400" extrusionOk="0">
                <a:moveTo>
                  <a:pt x="0" y="0"/>
                </a:moveTo>
                <a:cubicBezTo>
                  <a:pt x="116890" y="9261"/>
                  <a:pt x="226973" y="-6717"/>
                  <a:pt x="406400" y="0"/>
                </a:cubicBezTo>
                <a:cubicBezTo>
                  <a:pt x="393958" y="184339"/>
                  <a:pt x="403530" y="311257"/>
                  <a:pt x="406400" y="406400"/>
                </a:cubicBezTo>
                <a:cubicBezTo>
                  <a:pt x="239733" y="375292"/>
                  <a:pt x="85963" y="416970"/>
                  <a:pt x="0" y="406400"/>
                </a:cubicBezTo>
                <a:cubicBezTo>
                  <a:pt x="-23052" y="265158"/>
                  <a:pt x="-6676" y="192494"/>
                  <a:pt x="0" y="0"/>
                </a:cubicBezTo>
                <a:close/>
              </a:path>
            </a:pathLst>
          </a:custGeom>
          <a:noFill/>
          <a:ln w="28575">
            <a:solidFill>
              <a:srgbClr val="FF000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pic>
        <p:nvPicPr>
          <p:cNvPr id="6" name="Diapo 6">
            <a:hlinkClick r:id="" action="ppaction://media"/>
            <a:extLst>
              <a:ext uri="{FF2B5EF4-FFF2-40B4-BE49-F238E27FC236}">
                <a16:creationId xmlns:a16="http://schemas.microsoft.com/office/drawing/2014/main" id="{90FDAD16-7173-4D43-A734-BBCDB087AAC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63213" y="238012"/>
            <a:ext cx="408922" cy="386511"/>
          </a:xfrm>
          <a:custGeom>
            <a:avLst/>
            <a:gdLst>
              <a:gd name="connsiteX0" fmla="*/ 0 w 408922"/>
              <a:gd name="connsiteY0" fmla="*/ 0 h 386511"/>
              <a:gd name="connsiteX1" fmla="*/ 408922 w 408922"/>
              <a:gd name="connsiteY1" fmla="*/ 0 h 386511"/>
              <a:gd name="connsiteX2" fmla="*/ 408922 w 408922"/>
              <a:gd name="connsiteY2" fmla="*/ 386511 h 386511"/>
              <a:gd name="connsiteX3" fmla="*/ 0 w 408922"/>
              <a:gd name="connsiteY3" fmla="*/ 386511 h 386511"/>
              <a:gd name="connsiteX4" fmla="*/ 0 w 408922"/>
              <a:gd name="connsiteY4" fmla="*/ 0 h 38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22" h="386511" extrusionOk="0">
                <a:moveTo>
                  <a:pt x="0" y="0"/>
                </a:moveTo>
                <a:cubicBezTo>
                  <a:pt x="167297" y="21531"/>
                  <a:pt x="264843" y="-19528"/>
                  <a:pt x="408922" y="0"/>
                </a:cubicBezTo>
                <a:cubicBezTo>
                  <a:pt x="415433" y="134629"/>
                  <a:pt x="434348" y="308525"/>
                  <a:pt x="408922" y="386511"/>
                </a:cubicBezTo>
                <a:cubicBezTo>
                  <a:pt x="307131" y="371874"/>
                  <a:pt x="133041" y="410033"/>
                  <a:pt x="0" y="386511"/>
                </a:cubicBezTo>
                <a:cubicBezTo>
                  <a:pt x="-30776" y="303655"/>
                  <a:pt x="-33903" y="87717"/>
                  <a:pt x="0" y="0"/>
                </a:cubicBezTo>
                <a:close/>
              </a:path>
            </a:pathLst>
          </a:custGeom>
          <a:noFill/>
          <a:ln w="28575">
            <a:solidFill>
              <a:srgbClr val="00B0F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spTree>
    <p:extLst>
      <p:ext uri="{BB962C8B-B14F-4D97-AF65-F5344CB8AC3E}">
        <p14:creationId xmlns:p14="http://schemas.microsoft.com/office/powerpoint/2010/main" val="415381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0" descr="Une image contenant texte, graphiques vectoriels, cadre, capture d’écran&#10;&#10;Description générée automatiquement">
            <a:extLst>
              <a:ext uri="{FF2B5EF4-FFF2-40B4-BE49-F238E27FC236}">
                <a16:creationId xmlns:a16="http://schemas.microsoft.com/office/drawing/2014/main" id="{0F765980-7242-9446-B186-15A87034C0A9}"/>
              </a:ext>
            </a:extLst>
          </p:cNvPr>
          <p:cNvPicPr>
            <a:picLocks noChangeAspect="1"/>
          </p:cNvPicPr>
          <p:nvPr/>
        </p:nvPicPr>
        <p:blipFill>
          <a:blip r:embed="rId7"/>
          <a:stretch>
            <a:fillRect/>
          </a:stretch>
        </p:blipFill>
        <p:spPr>
          <a:xfrm>
            <a:off x="8449733" y="4991670"/>
            <a:ext cx="3738033" cy="1869994"/>
          </a:xfrm>
          <a:prstGeom prst="rect">
            <a:avLst/>
          </a:prstGeom>
        </p:spPr>
      </p:pic>
      <p:sp>
        <p:nvSpPr>
          <p:cNvPr id="7" name="Espace réservé du contenu 6">
            <a:extLst>
              <a:ext uri="{FF2B5EF4-FFF2-40B4-BE49-F238E27FC236}">
                <a16:creationId xmlns:a16="http://schemas.microsoft.com/office/drawing/2014/main" id="{9A12EB54-A476-B241-B882-3D1521261549}"/>
              </a:ext>
            </a:extLst>
          </p:cNvPr>
          <p:cNvSpPr>
            <a:spLocks noGrp="1"/>
          </p:cNvSpPr>
          <p:nvPr>
            <p:ph sz="half" idx="2"/>
          </p:nvPr>
        </p:nvSpPr>
        <p:spPr>
          <a:xfrm>
            <a:off x="6246911" y="775412"/>
            <a:ext cx="5945089" cy="2220282"/>
          </a:xfrm>
        </p:spPr>
        <p:txBody>
          <a:bodyPr vert="horz" lIns="91440" tIns="45720" rIns="91440" bIns="45720" rtlCol="0" anchor="t">
            <a:normAutofit/>
          </a:bodyPr>
          <a:lstStyle/>
          <a:p>
            <a:pPr marL="0" indent="0">
              <a:buNone/>
            </a:pPr>
            <a:r>
              <a:rPr lang="fr-CA" sz="1400">
                <a:latin typeface="Gurmukhi MN" panose="02020600050405020304" pitchFamily="18" charset="0"/>
                <a:cs typeface="Gurmukhi MN" panose="02020600050405020304" pitchFamily="18" charset="0"/>
              </a:rPr>
              <a:t>Ok, ce n’était pas l’idée du siècle. Léa a même effacé mon commentaire. J’avoue que ce n’est pas très intelligent de faire un commentaire sur son corps quand je la connais à peine. Dans le fond, je pensais lui faire un compliment, mais je me rends bien compte que j’aurais pu m’y prendre autrement.</a:t>
            </a:r>
          </a:p>
          <a:p>
            <a:pPr marL="0" indent="0">
              <a:buNone/>
            </a:pPr>
            <a:r>
              <a:rPr lang="fr-CA" sz="1400">
                <a:latin typeface="Gurmukhi MN" panose="02020600050405020304" pitchFamily="18" charset="0"/>
                <a:cs typeface="Gurmukhi MN" panose="02020600050405020304" pitchFamily="18" charset="0"/>
              </a:rPr>
              <a:t>Ça aurait été un peu plus brillant de lui dire que ses bijoux sont vraiment cool ou que je lui lançais un défi au nouveau </a:t>
            </a:r>
            <a:r>
              <a:rPr lang="fr-CA" sz="1400" err="1">
                <a:latin typeface="Gurmukhi MN" panose="02020600050405020304" pitchFamily="18" charset="0"/>
                <a:cs typeface="Gurmukhi MN" panose="02020600050405020304" pitchFamily="18" charset="0"/>
              </a:rPr>
              <a:t>Assassin’s</a:t>
            </a:r>
            <a:r>
              <a:rPr lang="fr-CA" sz="1400">
                <a:latin typeface="Gurmukhi MN" panose="02020600050405020304" pitchFamily="18" charset="0"/>
                <a:cs typeface="Gurmukhi MN" panose="02020600050405020304" pitchFamily="18" charset="0"/>
              </a:rPr>
              <a:t> </a:t>
            </a:r>
            <a:r>
              <a:rPr lang="fr-CA" sz="1400" err="1">
                <a:latin typeface="Gurmukhi MN" panose="02020600050405020304" pitchFamily="18" charset="0"/>
                <a:cs typeface="Gurmukhi MN" panose="02020600050405020304" pitchFamily="18" charset="0"/>
              </a:rPr>
              <a:t>Creed</a:t>
            </a:r>
            <a:r>
              <a:rPr lang="fr-CA" sz="1400">
                <a:latin typeface="Gurmukhi MN" panose="02020600050405020304" pitchFamily="18" charset="0"/>
                <a:cs typeface="Gurmukhi MN" panose="02020600050405020304" pitchFamily="18" charset="0"/>
              </a:rPr>
              <a:t>. </a:t>
            </a:r>
          </a:p>
          <a:p>
            <a:endParaRPr lang="fr-CA"/>
          </a:p>
        </p:txBody>
      </p:sp>
      <p:pic>
        <p:nvPicPr>
          <p:cNvPr id="11" name="Espace réservé du contenu 10">
            <a:extLst>
              <a:ext uri="{FF2B5EF4-FFF2-40B4-BE49-F238E27FC236}">
                <a16:creationId xmlns:a16="http://schemas.microsoft.com/office/drawing/2014/main" id="{87EF2908-BB71-E849-BB20-9A016E47D58A}"/>
              </a:ext>
            </a:extLst>
          </p:cNvPr>
          <p:cNvPicPr>
            <a:picLocks noGrp="1" noChangeAspect="1"/>
          </p:cNvPicPr>
          <p:nvPr>
            <p:ph sz="half" idx="1"/>
          </p:nvPr>
        </p:nvPicPr>
        <p:blipFill>
          <a:blip r:embed="rId8"/>
          <a:stretch>
            <a:fillRect/>
          </a:stretch>
        </p:blipFill>
        <p:spPr>
          <a:xfrm>
            <a:off x="-1" y="-1"/>
            <a:ext cx="6100175" cy="6858001"/>
          </a:xfrm>
        </p:spPr>
      </p:pic>
      <p:sp>
        <p:nvSpPr>
          <p:cNvPr id="4" name="Espace réservé du contenu 6">
            <a:extLst>
              <a:ext uri="{FF2B5EF4-FFF2-40B4-BE49-F238E27FC236}">
                <a16:creationId xmlns:a16="http://schemas.microsoft.com/office/drawing/2014/main" id="{A32791F5-2378-5D46-997E-7EBAB25F4F40}"/>
              </a:ext>
            </a:extLst>
          </p:cNvPr>
          <p:cNvSpPr txBox="1">
            <a:spLocks/>
          </p:cNvSpPr>
          <p:nvPr/>
        </p:nvSpPr>
        <p:spPr>
          <a:xfrm>
            <a:off x="6333758" y="3291097"/>
            <a:ext cx="5945088" cy="22202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sz="1400">
                <a:latin typeface="Gurmukhi MN"/>
                <a:cs typeface="Gurmukhi MN" panose="02020600050405020304" pitchFamily="18" charset="0"/>
              </a:rPr>
              <a:t>Ok, that wasn't the idea of the century. Léa even deleted my comment. I admit it's not very smart to comment on her body when I barely know her. Basically, I thought I was paying her a compliment, but I realize that I could have done it differently. </a:t>
            </a:r>
            <a:endParaRPr lang="fr-FR" sz="1400">
              <a:latin typeface="Calibri" panose="020F0502020204030204"/>
              <a:cs typeface="Calibri" panose="020F0502020204030204"/>
            </a:endParaRPr>
          </a:p>
          <a:p>
            <a:pPr marL="0" indent="0">
              <a:buNone/>
            </a:pPr>
            <a:r>
              <a:rPr lang="en" sz="1400">
                <a:latin typeface="Gurmukhi MN"/>
                <a:cs typeface="Gurmukhi MN" panose="02020600050405020304" pitchFamily="18" charset="0"/>
              </a:rPr>
              <a:t>It would have been more brilliant to tell her that her jewels are really cool, or challenge her to the new Assassin’s Creed instead.  </a:t>
            </a:r>
            <a:endParaRPr lang="fr-FR" sz="1400">
              <a:ea typeface="+mn-lt"/>
              <a:cs typeface="+mn-lt"/>
            </a:endParaRPr>
          </a:p>
          <a:p>
            <a:pPr marL="0" indent="0">
              <a:buNone/>
            </a:pPr>
            <a:endParaRPr lang="fr-CA" sz="1400">
              <a:ea typeface="+mn-lt"/>
              <a:cs typeface="+mn-lt"/>
            </a:endParaRPr>
          </a:p>
          <a:p>
            <a:pPr marL="0" indent="0">
              <a:buFont typeface="Arial" panose="020B0604020202020204" pitchFamily="34" charset="0"/>
              <a:buNone/>
            </a:pPr>
            <a:endParaRPr lang="fr-CA" sz="1400">
              <a:latin typeface="Gurmukhi MN" panose="02020600050405020304" pitchFamily="18" charset="0"/>
              <a:cs typeface="Gurmukhi MN" panose="02020600050405020304" pitchFamily="18" charset="0"/>
            </a:endParaRPr>
          </a:p>
          <a:p>
            <a:endParaRPr lang="fr-CA"/>
          </a:p>
        </p:txBody>
      </p:sp>
      <p:sp>
        <p:nvSpPr>
          <p:cNvPr id="8" name="ZoneTexte 7">
            <a:extLst>
              <a:ext uri="{FF2B5EF4-FFF2-40B4-BE49-F238E27FC236}">
                <a16:creationId xmlns:a16="http://schemas.microsoft.com/office/drawing/2014/main" id="{C6B0B501-AC9C-4A31-AF88-AA685DA940BA}"/>
              </a:ext>
            </a:extLst>
          </p:cNvPr>
          <p:cNvSpPr txBox="1"/>
          <p:nvPr/>
        </p:nvSpPr>
        <p:spPr>
          <a:xfrm>
            <a:off x="8954439" y="5278580"/>
            <a:ext cx="3005263" cy="907941"/>
          </a:xfrm>
          <a:prstGeom prst="rect">
            <a:avLst/>
          </a:prstGeom>
          <a:noFill/>
        </p:spPr>
        <p:txBody>
          <a:bodyPr wrap="square" lIns="91440" tIns="45720" rIns="91440" bIns="45720" rtlCol="0" anchor="t">
            <a:spAutoFit/>
          </a:bodyPr>
          <a:lstStyle/>
          <a:p>
            <a:pPr>
              <a:spcAft>
                <a:spcPts val="600"/>
              </a:spcAft>
            </a:pPr>
            <a:r>
              <a:rPr lang="fr-CA" sz="1200">
                <a:solidFill>
                  <a:srgbClr val="000000"/>
                </a:solidFill>
                <a:latin typeface="Apple Casual"/>
                <a:ea typeface="Segoe UI"/>
                <a:cs typeface="Segoe UI"/>
              </a:rPr>
              <a:t>Toi lecteur, tu veux choisir une nouvelle option? Retourne à la page 5!</a:t>
            </a:r>
            <a:endParaRPr lang="en-US" sz="1200">
              <a:latin typeface="Apple Casual"/>
              <a:ea typeface="Segoe UI"/>
              <a:cs typeface="Segoe UI"/>
            </a:endParaRPr>
          </a:p>
          <a:p>
            <a:r>
              <a:rPr lang="fr-CA" sz="1200">
                <a:solidFill>
                  <a:srgbClr val="000000"/>
                </a:solidFill>
                <a:latin typeface="Apple Casual"/>
                <a:ea typeface="Segoe UI"/>
                <a:cs typeface="Segoe UI"/>
              </a:rPr>
              <a:t>You </a:t>
            </a:r>
            <a:r>
              <a:rPr lang="fr-CA" sz="1200" err="1">
                <a:solidFill>
                  <a:srgbClr val="000000"/>
                </a:solidFill>
                <a:latin typeface="Apple Casual"/>
                <a:ea typeface="Segoe UI"/>
                <a:cs typeface="Segoe UI"/>
              </a:rPr>
              <a:t>reader</a:t>
            </a:r>
            <a:r>
              <a:rPr lang="fr-CA" sz="1200">
                <a:solidFill>
                  <a:srgbClr val="000000"/>
                </a:solidFill>
                <a:latin typeface="Apple Casual"/>
                <a:ea typeface="Segoe UI"/>
                <a:cs typeface="Segoe UI"/>
              </a:rPr>
              <a:t>, </a:t>
            </a:r>
            <a:r>
              <a:rPr lang="fr-CA" sz="1200" err="1">
                <a:solidFill>
                  <a:srgbClr val="000000"/>
                </a:solidFill>
                <a:latin typeface="Apple Casual"/>
                <a:ea typeface="Segoe UI"/>
                <a:cs typeface="Segoe UI"/>
              </a:rPr>
              <a:t>you</a:t>
            </a:r>
            <a:r>
              <a:rPr lang="fr-CA" sz="1200">
                <a:solidFill>
                  <a:srgbClr val="000000"/>
                </a:solidFill>
                <a:latin typeface="Apple Casual"/>
                <a:ea typeface="Segoe UI"/>
                <a:cs typeface="Segoe UI"/>
              </a:rPr>
              <a:t> </a:t>
            </a:r>
            <a:r>
              <a:rPr lang="fr-CA" sz="1200" err="1">
                <a:solidFill>
                  <a:srgbClr val="000000"/>
                </a:solidFill>
                <a:latin typeface="Apple Casual"/>
                <a:ea typeface="Segoe UI"/>
                <a:cs typeface="Segoe UI"/>
              </a:rPr>
              <a:t>want</a:t>
            </a:r>
            <a:r>
              <a:rPr lang="fr-CA" sz="1200">
                <a:solidFill>
                  <a:srgbClr val="000000"/>
                </a:solidFill>
                <a:latin typeface="Apple Casual"/>
                <a:ea typeface="Segoe UI"/>
                <a:cs typeface="Segoe UI"/>
              </a:rPr>
              <a:t> to </a:t>
            </a:r>
            <a:r>
              <a:rPr lang="fr-CA" sz="1200" err="1">
                <a:solidFill>
                  <a:srgbClr val="000000"/>
                </a:solidFill>
                <a:latin typeface="Apple Casual"/>
                <a:ea typeface="Segoe UI"/>
                <a:cs typeface="Segoe UI"/>
              </a:rPr>
              <a:t>choose</a:t>
            </a:r>
            <a:r>
              <a:rPr lang="fr-CA" sz="1200">
                <a:solidFill>
                  <a:srgbClr val="000000"/>
                </a:solidFill>
                <a:latin typeface="Apple Casual"/>
                <a:ea typeface="Segoe UI"/>
                <a:cs typeface="Segoe UI"/>
              </a:rPr>
              <a:t> a new option? Go back to page 5! </a:t>
            </a:r>
            <a:endParaRPr lang="fr-CA" sz="1200">
              <a:latin typeface="Apple Casual"/>
            </a:endParaRPr>
          </a:p>
        </p:txBody>
      </p:sp>
      <p:sp>
        <p:nvSpPr>
          <p:cNvPr id="2" name="Bouton d’action : retour ou précédent 1">
            <a:hlinkClick r:id="rId9" action="ppaction://hlinksldjump" highlightClick="1"/>
            <a:extLst>
              <a:ext uri="{FF2B5EF4-FFF2-40B4-BE49-F238E27FC236}">
                <a16:creationId xmlns:a16="http://schemas.microsoft.com/office/drawing/2014/main" id="{CCD63770-683D-4BB5-9D1F-87B87EE39AD5}"/>
              </a:ext>
            </a:extLst>
          </p:cNvPr>
          <p:cNvSpPr/>
          <p:nvPr/>
        </p:nvSpPr>
        <p:spPr>
          <a:xfrm>
            <a:off x="11388024" y="6012669"/>
            <a:ext cx="318870" cy="28744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Graphique 5" descr="Badge 7 avec un remplissage uni">
            <a:extLst>
              <a:ext uri="{FF2B5EF4-FFF2-40B4-BE49-F238E27FC236}">
                <a16:creationId xmlns:a16="http://schemas.microsoft.com/office/drawing/2014/main" id="{4B42AAED-46C1-4051-8750-A33D686FF7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17758" y="6356838"/>
            <a:ext cx="432000" cy="432000"/>
          </a:xfrm>
          <a:prstGeom prst="rect">
            <a:avLst/>
          </a:prstGeom>
        </p:spPr>
      </p:pic>
      <p:pic>
        <p:nvPicPr>
          <p:cNvPr id="9" name="D.7anglo">
            <a:hlinkClick r:id="" action="ppaction://media"/>
            <a:extLst>
              <a:ext uri="{FF2B5EF4-FFF2-40B4-BE49-F238E27FC236}">
                <a16:creationId xmlns:a16="http://schemas.microsoft.com/office/drawing/2014/main" id="{6AF2A206-8179-4C3B-B55F-0D62CBACB7B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31266" y="2862285"/>
            <a:ext cx="406400" cy="406400"/>
          </a:xfrm>
          <a:custGeom>
            <a:avLst/>
            <a:gdLst>
              <a:gd name="connsiteX0" fmla="*/ 0 w 406400"/>
              <a:gd name="connsiteY0" fmla="*/ 0 h 406400"/>
              <a:gd name="connsiteX1" fmla="*/ 406400 w 406400"/>
              <a:gd name="connsiteY1" fmla="*/ 0 h 406400"/>
              <a:gd name="connsiteX2" fmla="*/ 406400 w 406400"/>
              <a:gd name="connsiteY2" fmla="*/ 406400 h 406400"/>
              <a:gd name="connsiteX3" fmla="*/ 0 w 406400"/>
              <a:gd name="connsiteY3" fmla="*/ 406400 h 406400"/>
              <a:gd name="connsiteX4" fmla="*/ 0 w 406400"/>
              <a:gd name="connsiteY4" fmla="*/ 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06400" extrusionOk="0">
                <a:moveTo>
                  <a:pt x="0" y="0"/>
                </a:moveTo>
                <a:cubicBezTo>
                  <a:pt x="116890" y="9261"/>
                  <a:pt x="226973" y="-6717"/>
                  <a:pt x="406400" y="0"/>
                </a:cubicBezTo>
                <a:cubicBezTo>
                  <a:pt x="393958" y="184339"/>
                  <a:pt x="403530" y="311257"/>
                  <a:pt x="406400" y="406400"/>
                </a:cubicBezTo>
                <a:cubicBezTo>
                  <a:pt x="239733" y="375292"/>
                  <a:pt x="85963" y="416970"/>
                  <a:pt x="0" y="406400"/>
                </a:cubicBezTo>
                <a:cubicBezTo>
                  <a:pt x="-23052" y="265158"/>
                  <a:pt x="-6676" y="192494"/>
                  <a:pt x="0" y="0"/>
                </a:cubicBezTo>
                <a:close/>
              </a:path>
            </a:pathLst>
          </a:custGeom>
          <a:noFill/>
          <a:ln w="28575">
            <a:solidFill>
              <a:srgbClr val="FF000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pic>
        <p:nvPicPr>
          <p:cNvPr id="5" name="Diapo 7">
            <a:hlinkClick r:id="" action="ppaction://media"/>
            <a:extLst>
              <a:ext uri="{FF2B5EF4-FFF2-40B4-BE49-F238E27FC236}">
                <a16:creationId xmlns:a16="http://schemas.microsoft.com/office/drawing/2014/main" id="{CEBFE652-D928-41B8-8D0A-9045E723733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367376" y="300317"/>
            <a:ext cx="386511" cy="431334"/>
          </a:xfrm>
          <a:custGeom>
            <a:avLst/>
            <a:gdLst>
              <a:gd name="connsiteX0" fmla="*/ 0 w 386511"/>
              <a:gd name="connsiteY0" fmla="*/ 0 h 431334"/>
              <a:gd name="connsiteX1" fmla="*/ 386511 w 386511"/>
              <a:gd name="connsiteY1" fmla="*/ 0 h 431334"/>
              <a:gd name="connsiteX2" fmla="*/ 386511 w 386511"/>
              <a:gd name="connsiteY2" fmla="*/ 431334 h 431334"/>
              <a:gd name="connsiteX3" fmla="*/ 0 w 386511"/>
              <a:gd name="connsiteY3" fmla="*/ 431334 h 431334"/>
              <a:gd name="connsiteX4" fmla="*/ 0 w 386511"/>
              <a:gd name="connsiteY4" fmla="*/ 0 h 431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11" h="431334" extrusionOk="0">
                <a:moveTo>
                  <a:pt x="0" y="0"/>
                </a:moveTo>
                <a:cubicBezTo>
                  <a:pt x="142755" y="-31889"/>
                  <a:pt x="254906" y="-21987"/>
                  <a:pt x="386511" y="0"/>
                </a:cubicBezTo>
                <a:cubicBezTo>
                  <a:pt x="360695" y="69987"/>
                  <a:pt x="351207" y="272007"/>
                  <a:pt x="386511" y="431334"/>
                </a:cubicBezTo>
                <a:cubicBezTo>
                  <a:pt x="216728" y="453237"/>
                  <a:pt x="77994" y="407850"/>
                  <a:pt x="0" y="431334"/>
                </a:cubicBezTo>
                <a:cubicBezTo>
                  <a:pt x="38106" y="306942"/>
                  <a:pt x="26594" y="177927"/>
                  <a:pt x="0" y="0"/>
                </a:cubicBezTo>
                <a:close/>
              </a:path>
            </a:pathLst>
          </a:custGeom>
          <a:noFill/>
          <a:ln w="28575">
            <a:solidFill>
              <a:srgbClr val="00B0F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spTree>
    <p:extLst>
      <p:ext uri="{BB962C8B-B14F-4D97-AF65-F5344CB8AC3E}">
        <p14:creationId xmlns:p14="http://schemas.microsoft.com/office/powerpoint/2010/main" val="72096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graphiques vectoriels, cadre, capture d’écran&#10;&#10;Description générée automatiquement">
            <a:extLst>
              <a:ext uri="{FF2B5EF4-FFF2-40B4-BE49-F238E27FC236}">
                <a16:creationId xmlns:a16="http://schemas.microsoft.com/office/drawing/2014/main" id="{71629EB6-9CC5-0D47-AA78-34A846979CB5}"/>
              </a:ext>
            </a:extLst>
          </p:cNvPr>
          <p:cNvPicPr>
            <a:picLocks noChangeAspect="1"/>
          </p:cNvPicPr>
          <p:nvPr/>
        </p:nvPicPr>
        <p:blipFill>
          <a:blip r:embed="rId6"/>
          <a:stretch>
            <a:fillRect/>
          </a:stretch>
        </p:blipFill>
        <p:spPr>
          <a:xfrm>
            <a:off x="8449733" y="4991670"/>
            <a:ext cx="3738033" cy="1869994"/>
          </a:xfrm>
          <a:prstGeom prst="rect">
            <a:avLst/>
          </a:prstGeom>
        </p:spPr>
      </p:pic>
      <p:pic>
        <p:nvPicPr>
          <p:cNvPr id="3" name="Espace réservé du contenu 2">
            <a:extLst>
              <a:ext uri="{FF2B5EF4-FFF2-40B4-BE49-F238E27FC236}">
                <a16:creationId xmlns:a16="http://schemas.microsoft.com/office/drawing/2014/main" id="{3EB4AA6E-F490-BF4F-B1DC-6E46EB76C982}"/>
              </a:ext>
            </a:extLst>
          </p:cNvPr>
          <p:cNvPicPr>
            <a:picLocks noGrp="1" noChangeAspect="1"/>
          </p:cNvPicPr>
          <p:nvPr>
            <p:ph sz="half" idx="1"/>
          </p:nvPr>
        </p:nvPicPr>
        <p:blipFill>
          <a:blip r:embed="rId7"/>
          <a:stretch>
            <a:fillRect/>
          </a:stretch>
        </p:blipFill>
        <p:spPr>
          <a:xfrm>
            <a:off x="-1" y="873691"/>
            <a:ext cx="6096001" cy="4927071"/>
          </a:xfrm>
        </p:spPr>
      </p:pic>
      <p:sp>
        <p:nvSpPr>
          <p:cNvPr id="4" name="Espace réservé du contenu 5">
            <a:extLst>
              <a:ext uri="{FF2B5EF4-FFF2-40B4-BE49-F238E27FC236}">
                <a16:creationId xmlns:a16="http://schemas.microsoft.com/office/drawing/2014/main" id="{5520D750-7B32-814B-B771-1C8989DE2FEC}"/>
              </a:ext>
            </a:extLst>
          </p:cNvPr>
          <p:cNvSpPr>
            <a:spLocks noGrp="1"/>
          </p:cNvSpPr>
          <p:nvPr>
            <p:ph sz="half" idx="2"/>
          </p:nvPr>
        </p:nvSpPr>
        <p:spPr>
          <a:xfrm>
            <a:off x="6178737" y="780061"/>
            <a:ext cx="5823112" cy="2555310"/>
          </a:xfrm>
        </p:spPr>
        <p:txBody>
          <a:bodyPr vert="horz" lIns="91440" tIns="45720" rIns="91440" bIns="45720" rtlCol="0" anchor="t">
            <a:normAutofit/>
          </a:bodyPr>
          <a:lstStyle/>
          <a:p>
            <a:pPr marL="0" indent="0">
              <a:buNone/>
            </a:pPr>
            <a:r>
              <a:rPr lang="fr-CA" sz="1400">
                <a:latin typeface="Gurmukhi MN"/>
                <a:cs typeface="Gurmukhi MN" panose="02020600050405020304" pitchFamily="18" charset="0"/>
              </a:rPr>
              <a:t>Bon, finalement, ça ne s’est pas passé comme je voulais... En fait, j’ai vraiment eu l’air ridicule ce matin. Quand j’ai donné le bracelet à Léa, elle m’a tout de suite demandé où j’avais appris à faire ça. Elle a bien vu que je n’étais pas capable de lui nommer une seule chaîne YouTube de confection de bijoux, alors elle a tout de suite deviné que je ne l’avais pas fait moi-même. </a:t>
            </a:r>
            <a:endParaRPr lang="fr-CA" sz="1400">
              <a:latin typeface="Gurmukhi MN" panose="02020600050405020304" pitchFamily="18" charset="0"/>
              <a:cs typeface="Gurmukhi MN" panose="02020600050405020304" pitchFamily="18" charset="0"/>
            </a:endParaRPr>
          </a:p>
          <a:p>
            <a:pPr marL="0" indent="0">
              <a:buNone/>
            </a:pPr>
            <a:r>
              <a:rPr lang="fr-CA" sz="1400">
                <a:latin typeface="Gurmukhi MN" panose="02020600050405020304" pitchFamily="18" charset="0"/>
                <a:cs typeface="Gurmukhi MN" panose="02020600050405020304" pitchFamily="18" charset="0"/>
              </a:rPr>
              <a:t>Mon visage est devenu rouge comme une tomate et j’avais envie de me cacher en dessous de mon bureau.</a:t>
            </a:r>
          </a:p>
        </p:txBody>
      </p:sp>
      <p:sp>
        <p:nvSpPr>
          <p:cNvPr id="6" name="Espace réservé du contenu 5">
            <a:extLst>
              <a:ext uri="{FF2B5EF4-FFF2-40B4-BE49-F238E27FC236}">
                <a16:creationId xmlns:a16="http://schemas.microsoft.com/office/drawing/2014/main" id="{E7008C4B-EAA5-DA41-B920-959E938A19D0}"/>
              </a:ext>
            </a:extLst>
          </p:cNvPr>
          <p:cNvSpPr txBox="1">
            <a:spLocks/>
          </p:cNvSpPr>
          <p:nvPr/>
        </p:nvSpPr>
        <p:spPr>
          <a:xfrm>
            <a:off x="6178737" y="3245452"/>
            <a:ext cx="5823113" cy="25553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sz="1400">
                <a:latin typeface="Gurmukhi MN"/>
                <a:ea typeface="+mn-lt"/>
                <a:cs typeface="+mn-lt"/>
              </a:rPr>
              <a:t>Well, it didn't turn out the way I wanted... Actually, I looked really ridiculous this morning. When I gave the bracelet to </a:t>
            </a:r>
            <a:r>
              <a:rPr lang="en" sz="1400" err="1">
                <a:latin typeface="Gurmukhi MN"/>
                <a:ea typeface="+mn-lt"/>
                <a:cs typeface="+mn-lt"/>
              </a:rPr>
              <a:t>Léa</a:t>
            </a:r>
            <a:r>
              <a:rPr lang="en" sz="1400">
                <a:latin typeface="Gurmukhi MN"/>
                <a:ea typeface="+mn-lt"/>
                <a:cs typeface="+mn-lt"/>
              </a:rPr>
              <a:t>, she immediately asked me where I had learned to do this. She saw that I couldn't name a single YouTube jewelry channel, so she guessed right away that I hadn't done it myself. </a:t>
            </a:r>
            <a:endParaRPr lang="en">
              <a:latin typeface="Gurmukhi MN"/>
              <a:ea typeface="+mn-lt"/>
              <a:cs typeface="+mn-lt"/>
            </a:endParaRPr>
          </a:p>
          <a:p>
            <a:pPr marL="0" indent="0">
              <a:buNone/>
            </a:pPr>
            <a:r>
              <a:rPr lang="en" sz="1400">
                <a:latin typeface="Gurmukhi MN"/>
                <a:ea typeface="+mn-lt"/>
                <a:cs typeface="+mn-lt"/>
              </a:rPr>
              <a:t>My face turned red like a tomato and I wanted to hide under my desk.</a:t>
            </a:r>
            <a:endParaRPr lang="en">
              <a:latin typeface="Gurmukhi MN"/>
              <a:ea typeface="+mn-lt"/>
              <a:cs typeface="+mn-lt"/>
            </a:endParaRPr>
          </a:p>
        </p:txBody>
      </p:sp>
      <p:sp>
        <p:nvSpPr>
          <p:cNvPr id="7" name="ZoneTexte 6">
            <a:extLst>
              <a:ext uri="{FF2B5EF4-FFF2-40B4-BE49-F238E27FC236}">
                <a16:creationId xmlns:a16="http://schemas.microsoft.com/office/drawing/2014/main" id="{F350949D-C2AE-452F-83D8-F44D2C031BB1}"/>
              </a:ext>
            </a:extLst>
          </p:cNvPr>
          <p:cNvSpPr txBox="1"/>
          <p:nvPr/>
        </p:nvSpPr>
        <p:spPr>
          <a:xfrm>
            <a:off x="8958942" y="5265846"/>
            <a:ext cx="2939143"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fr-CA" sz="1200">
                <a:latin typeface="Apple Casual"/>
                <a:cs typeface="Segoe UI"/>
              </a:rPr>
              <a:t>Toi lecteur, tu veux choisir une nouvelle option? Retourne à la page 6!</a:t>
            </a:r>
            <a:endParaRPr lang="en-US" sz="1200">
              <a:latin typeface="Apple Casual"/>
              <a:cs typeface="Segoe UI"/>
            </a:endParaRPr>
          </a:p>
          <a:p>
            <a:r>
              <a:rPr lang="fr-CA" sz="1200">
                <a:latin typeface="Apple Casual"/>
                <a:cs typeface="Segoe UI"/>
              </a:rPr>
              <a:t>You </a:t>
            </a:r>
            <a:r>
              <a:rPr lang="fr-CA" sz="1200" err="1">
                <a:latin typeface="Apple Casual"/>
                <a:cs typeface="Segoe UI"/>
              </a:rPr>
              <a:t>reader</a:t>
            </a:r>
            <a:r>
              <a:rPr lang="fr-CA" sz="1200">
                <a:latin typeface="Apple Casual"/>
                <a:cs typeface="Segoe UI"/>
              </a:rPr>
              <a:t>, </a:t>
            </a:r>
            <a:r>
              <a:rPr lang="fr-CA" sz="1200" err="1">
                <a:latin typeface="Apple Casual"/>
                <a:cs typeface="Segoe UI"/>
              </a:rPr>
              <a:t>you</a:t>
            </a:r>
            <a:r>
              <a:rPr lang="fr-CA" sz="1200">
                <a:latin typeface="Apple Casual"/>
                <a:cs typeface="Segoe UI"/>
              </a:rPr>
              <a:t> </a:t>
            </a:r>
            <a:r>
              <a:rPr lang="fr-CA" sz="1200" err="1">
                <a:latin typeface="Apple Casual"/>
                <a:cs typeface="Segoe UI"/>
              </a:rPr>
              <a:t>want</a:t>
            </a:r>
            <a:r>
              <a:rPr lang="fr-CA" sz="1200">
                <a:latin typeface="Apple Casual"/>
                <a:cs typeface="Segoe UI"/>
              </a:rPr>
              <a:t> to </a:t>
            </a:r>
            <a:r>
              <a:rPr lang="fr-CA" sz="1200" err="1">
                <a:latin typeface="Apple Casual"/>
                <a:cs typeface="Segoe UI"/>
              </a:rPr>
              <a:t>choose</a:t>
            </a:r>
            <a:r>
              <a:rPr lang="fr-CA" sz="1200">
                <a:latin typeface="Apple Casual"/>
                <a:cs typeface="Segoe UI"/>
              </a:rPr>
              <a:t> a new option? Go back to page 6! </a:t>
            </a:r>
          </a:p>
        </p:txBody>
      </p:sp>
      <p:sp>
        <p:nvSpPr>
          <p:cNvPr id="2" name="Bouton d’action : retour ou précédent 1">
            <a:hlinkClick r:id="rId8" action="ppaction://hlinksldjump" highlightClick="1"/>
            <a:extLst>
              <a:ext uri="{FF2B5EF4-FFF2-40B4-BE49-F238E27FC236}">
                <a16:creationId xmlns:a16="http://schemas.microsoft.com/office/drawing/2014/main" id="{52513853-AF5F-49DE-90D2-E6EA6D260CF7}"/>
              </a:ext>
            </a:extLst>
          </p:cNvPr>
          <p:cNvSpPr/>
          <p:nvPr/>
        </p:nvSpPr>
        <p:spPr>
          <a:xfrm>
            <a:off x="11367619" y="6029339"/>
            <a:ext cx="290981" cy="28889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Graphique 8" descr="Badge 8 avec un remplissage uni">
            <a:extLst>
              <a:ext uri="{FF2B5EF4-FFF2-40B4-BE49-F238E27FC236}">
                <a16:creationId xmlns:a16="http://schemas.microsoft.com/office/drawing/2014/main" id="{3B6E1BE3-19C5-4521-9094-B1B1AD0F65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68887" y="6389492"/>
            <a:ext cx="432000" cy="432000"/>
          </a:xfrm>
          <a:prstGeom prst="rect">
            <a:avLst/>
          </a:prstGeom>
        </p:spPr>
      </p:pic>
      <p:pic>
        <p:nvPicPr>
          <p:cNvPr id="10" name="D.8anglo">
            <a:hlinkClick r:id="" action="ppaction://media"/>
            <a:extLst>
              <a:ext uri="{FF2B5EF4-FFF2-40B4-BE49-F238E27FC236}">
                <a16:creationId xmlns:a16="http://schemas.microsoft.com/office/drawing/2014/main" id="{D78A58BB-3EE4-4F98-AA95-58E8332236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64514" y="2775648"/>
            <a:ext cx="406400" cy="406400"/>
          </a:xfrm>
          <a:custGeom>
            <a:avLst/>
            <a:gdLst>
              <a:gd name="connsiteX0" fmla="*/ 0 w 406400"/>
              <a:gd name="connsiteY0" fmla="*/ 0 h 406400"/>
              <a:gd name="connsiteX1" fmla="*/ 406400 w 406400"/>
              <a:gd name="connsiteY1" fmla="*/ 0 h 406400"/>
              <a:gd name="connsiteX2" fmla="*/ 406400 w 406400"/>
              <a:gd name="connsiteY2" fmla="*/ 406400 h 406400"/>
              <a:gd name="connsiteX3" fmla="*/ 0 w 406400"/>
              <a:gd name="connsiteY3" fmla="*/ 406400 h 406400"/>
              <a:gd name="connsiteX4" fmla="*/ 0 w 406400"/>
              <a:gd name="connsiteY4" fmla="*/ 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06400" extrusionOk="0">
                <a:moveTo>
                  <a:pt x="0" y="0"/>
                </a:moveTo>
                <a:cubicBezTo>
                  <a:pt x="116890" y="9261"/>
                  <a:pt x="226973" y="-6717"/>
                  <a:pt x="406400" y="0"/>
                </a:cubicBezTo>
                <a:cubicBezTo>
                  <a:pt x="393958" y="184339"/>
                  <a:pt x="403530" y="311257"/>
                  <a:pt x="406400" y="406400"/>
                </a:cubicBezTo>
                <a:cubicBezTo>
                  <a:pt x="239733" y="375292"/>
                  <a:pt x="85963" y="416970"/>
                  <a:pt x="0" y="406400"/>
                </a:cubicBezTo>
                <a:cubicBezTo>
                  <a:pt x="-23052" y="265158"/>
                  <a:pt x="-6676" y="192494"/>
                  <a:pt x="0" y="0"/>
                </a:cubicBezTo>
                <a:close/>
              </a:path>
            </a:pathLst>
          </a:custGeom>
          <a:noFill/>
          <a:ln w="28575">
            <a:solidFill>
              <a:srgbClr val="FF000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pic>
        <p:nvPicPr>
          <p:cNvPr id="5" name="Diapo 8">
            <a:hlinkClick r:id="" action="ppaction://media"/>
            <a:extLst>
              <a:ext uri="{FF2B5EF4-FFF2-40B4-BE49-F238E27FC236}">
                <a16:creationId xmlns:a16="http://schemas.microsoft.com/office/drawing/2014/main" id="{833A5849-96F0-4C3C-B5DD-85CA2F11CA2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266989" y="163354"/>
            <a:ext cx="397716" cy="431334"/>
          </a:xfrm>
          <a:custGeom>
            <a:avLst/>
            <a:gdLst>
              <a:gd name="connsiteX0" fmla="*/ 0 w 397716"/>
              <a:gd name="connsiteY0" fmla="*/ 0 h 431334"/>
              <a:gd name="connsiteX1" fmla="*/ 397716 w 397716"/>
              <a:gd name="connsiteY1" fmla="*/ 0 h 431334"/>
              <a:gd name="connsiteX2" fmla="*/ 397716 w 397716"/>
              <a:gd name="connsiteY2" fmla="*/ 431334 h 431334"/>
              <a:gd name="connsiteX3" fmla="*/ 0 w 397716"/>
              <a:gd name="connsiteY3" fmla="*/ 431334 h 431334"/>
              <a:gd name="connsiteX4" fmla="*/ 0 w 397716"/>
              <a:gd name="connsiteY4" fmla="*/ 0 h 431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716" h="431334" extrusionOk="0">
                <a:moveTo>
                  <a:pt x="0" y="0"/>
                </a:moveTo>
                <a:cubicBezTo>
                  <a:pt x="40788" y="28189"/>
                  <a:pt x="219697" y="9617"/>
                  <a:pt x="397716" y="0"/>
                </a:cubicBezTo>
                <a:cubicBezTo>
                  <a:pt x="371900" y="69987"/>
                  <a:pt x="362412" y="272007"/>
                  <a:pt x="397716" y="431334"/>
                </a:cubicBezTo>
                <a:cubicBezTo>
                  <a:pt x="248994" y="455607"/>
                  <a:pt x="44586" y="403670"/>
                  <a:pt x="0" y="431334"/>
                </a:cubicBezTo>
                <a:cubicBezTo>
                  <a:pt x="38106" y="306942"/>
                  <a:pt x="26594" y="177927"/>
                  <a:pt x="0" y="0"/>
                </a:cubicBezTo>
                <a:close/>
              </a:path>
            </a:pathLst>
          </a:custGeom>
          <a:noFill/>
          <a:ln w="28575">
            <a:solidFill>
              <a:srgbClr val="00B0F0"/>
            </a:solidFill>
            <a:extLst>
              <a:ext uri="{C807C97D-BFC1-408E-A445-0C87EB9F89A2}">
                <ask:lineSketchStyleProps xmlns:ask="http://schemas.microsoft.com/office/drawing/2018/sketchyshapes" sd="3359958191">
                  <a:prstGeom prst="rect">
                    <a:avLst/>
                  </a:prstGeom>
                  <ask:type>
                    <ask:lineSketchCurved/>
                  </ask:type>
                </ask:lineSketchStyleProps>
              </a:ext>
            </a:extLst>
          </a:ln>
          <a:effectLst>
            <a:innerShdw blurRad="114300">
              <a:prstClr val="black"/>
            </a:innerShdw>
          </a:effectLst>
        </p:spPr>
      </p:pic>
    </p:spTree>
    <p:extLst>
      <p:ext uri="{BB962C8B-B14F-4D97-AF65-F5344CB8AC3E}">
        <p14:creationId xmlns:p14="http://schemas.microsoft.com/office/powerpoint/2010/main" val="364509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6</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Thème Office</vt:lpstr>
      <vt:lpstr>Des papillons dans le ventre Butterflies in my stomach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Sarah Lessard</dc:creator>
  <cp:revision>1</cp:revision>
  <dcterms:created xsi:type="dcterms:W3CDTF">2021-03-26T19:58:45Z</dcterms:created>
  <dcterms:modified xsi:type="dcterms:W3CDTF">2021-04-13T19:59:22Z</dcterms:modified>
</cp:coreProperties>
</file>